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4" r:id="rId4"/>
    <p:sldMasterId id="2147483688" r:id="rId5"/>
    <p:sldMasterId id="2147483700" r:id="rId6"/>
  </p:sldMasterIdLst>
  <p:notesMasterIdLst>
    <p:notesMasterId r:id="rId10"/>
  </p:notesMasterIdLst>
  <p:sldIdLst>
    <p:sldId id="1091" r:id="rId7"/>
    <p:sldId id="1436" r:id="rId8"/>
    <p:sldId id="1093" r:id="rId9"/>
    <p:sldId id="1039" r:id="rId11"/>
    <p:sldId id="1323" r:id="rId12"/>
    <p:sldId id="1380" r:id="rId13"/>
    <p:sldId id="1202" r:id="rId14"/>
    <p:sldId id="1381" r:id="rId15"/>
    <p:sldId id="1382" r:id="rId16"/>
    <p:sldId id="1383" r:id="rId17"/>
    <p:sldId id="1318" r:id="rId18"/>
    <p:sldId id="1050" r:id="rId19"/>
    <p:sldId id="1211" r:id="rId20"/>
    <p:sldId id="1215" r:id="rId21"/>
    <p:sldId id="1469" r:id="rId22"/>
    <p:sldId id="1376" r:id="rId23"/>
    <p:sldId id="1377" r:id="rId24"/>
    <p:sldId id="1220" r:id="rId25"/>
    <p:sldId id="1378" r:id="rId26"/>
    <p:sldId id="1379" r:id="rId27"/>
    <p:sldId id="1385" r:id="rId28"/>
    <p:sldId id="1421" r:id="rId29"/>
    <p:sldId id="1422" r:id="rId30"/>
    <p:sldId id="1423" r:id="rId31"/>
    <p:sldId id="1424" r:id="rId32"/>
    <p:sldId id="1425" r:id="rId33"/>
    <p:sldId id="1426" r:id="rId34"/>
    <p:sldId id="1427" r:id="rId35"/>
    <p:sldId id="1428" r:id="rId36"/>
    <p:sldId id="1429" r:id="rId37"/>
    <p:sldId id="1430" r:id="rId38"/>
    <p:sldId id="1432" r:id="rId39"/>
    <p:sldId id="1433" r:id="rId40"/>
    <p:sldId id="1434" r:id="rId41"/>
    <p:sldId id="1470" r:id="rId42"/>
  </p:sldIdLst>
  <p:sldSz cx="6858000" cy="9903460" type="A4"/>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9D5D"/>
    <a:srgbClr val="8E8E8E"/>
    <a:srgbClr val="FF95BE"/>
    <a:srgbClr val="7DA464"/>
    <a:srgbClr val="C0DC5E"/>
    <a:srgbClr val="B6D747"/>
    <a:srgbClr val="FFBF17"/>
    <a:srgbClr val="769F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p:restoredTop sz="94660"/>
  </p:normalViewPr>
  <p:slideViewPr>
    <p:cSldViewPr snapToGrid="0" showGuides="1">
      <p:cViewPr varScale="1">
        <p:scale>
          <a:sx n="91" d="100"/>
          <a:sy n="91" d="100"/>
        </p:scale>
        <p:origin x="69" y="54"/>
      </p:cViewPr>
      <p:guideLst>
        <p:guide orient="horz" pos="3133"/>
        <p:guide pos="16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1349605-4F85-45BC-B3FE-580BFA05CF89}" type="doc">
      <dgm:prSet loTypeId="urn:microsoft.com/office/officeart/2005/8/layout/hProcess9" loCatId="process" qsTypeId="urn:microsoft.com/office/officeart/2005/8/quickstyle/3d3" qsCatId="3D" csTypeId="urn:microsoft.com/office/officeart/2005/8/colors/accent1_2" csCatId="accent1" phldr="1"/>
      <dgm:spPr/>
    </dgm:pt>
    <dgm:pt modelId="{5120CFC7-EF41-4107-ADAA-8A7E8E4684DD}">
      <dgm:prSet phldrT="[文本]" custT="1"/>
      <dgm:spPr/>
      <dgm:t>
        <a:bodyPr/>
        <a:lstStyle/>
        <a:p>
          <a:r>
            <a:rPr lang="zh-CN" altLang="en-US" sz="2400" b="0" dirty="0">
              <a:solidFill>
                <a:srgbClr val="FFFF00"/>
              </a:solidFill>
              <a:latin typeface="微软雅黑" panose="020B0503020204020204" pitchFamily="34" charset="-122"/>
              <a:ea typeface="微软雅黑" panose="020B0503020204020204" pitchFamily="34" charset="-122"/>
            </a:rPr>
            <a:t>农户报名</a:t>
          </a:r>
        </a:p>
      </dgm:t>
    </dgm:pt>
    <dgm:pt modelId="{B0F915B2-D490-4CFA-B5BD-9A114E66AEB1}" cxnId="{A64AE958-CECE-4CEE-9DA8-E71A5B48C72E}" type="parTrans">
      <dgm:prSet/>
      <dgm:spPr/>
      <dgm:t>
        <a:bodyPr/>
        <a:lstStyle/>
        <a:p>
          <a:endParaRPr lang="zh-CN" altLang="en-US" sz="2400" b="0">
            <a:solidFill>
              <a:srgbClr val="FFFF00"/>
            </a:solidFill>
            <a:latin typeface="微软雅黑" panose="020B0503020204020204" pitchFamily="34" charset="-122"/>
            <a:ea typeface="微软雅黑" panose="020B0503020204020204" pitchFamily="34" charset="-122"/>
          </a:endParaRPr>
        </a:p>
      </dgm:t>
    </dgm:pt>
    <dgm:pt modelId="{01D83458-AEBB-40C6-8D19-0F3B5C188855}" cxnId="{A64AE958-CECE-4CEE-9DA8-E71A5B48C72E}" type="sibTrans">
      <dgm:prSet/>
      <dgm:spPr/>
      <dgm:t>
        <a:bodyPr/>
        <a:lstStyle/>
        <a:p>
          <a:endParaRPr lang="zh-CN" altLang="en-US" sz="2400" b="0">
            <a:solidFill>
              <a:srgbClr val="FFFF00"/>
            </a:solidFill>
            <a:latin typeface="微软雅黑" panose="020B0503020204020204" pitchFamily="34" charset="-122"/>
            <a:ea typeface="微软雅黑" panose="020B0503020204020204" pitchFamily="34" charset="-122"/>
          </a:endParaRPr>
        </a:p>
      </dgm:t>
    </dgm:pt>
    <dgm:pt modelId="{B5126367-E0BA-4643-B50B-800885BD9252}">
      <dgm:prSet phldrT="[文本]" custT="1"/>
      <dgm:spPr/>
      <dgm:t>
        <a:bodyPr/>
        <a:lstStyle/>
        <a:p>
          <a:r>
            <a:rPr lang="zh-CN" altLang="en-US" sz="2400" b="0" dirty="0">
              <a:solidFill>
                <a:srgbClr val="FFFF00"/>
              </a:solidFill>
              <a:latin typeface="微软雅黑" panose="020B0503020204020204" pitchFamily="34" charset="-122"/>
              <a:ea typeface="微软雅黑" panose="020B0503020204020204" pitchFamily="34" charset="-122"/>
            </a:rPr>
            <a:t>信息核实</a:t>
          </a:r>
        </a:p>
      </dgm:t>
    </dgm:pt>
    <dgm:pt modelId="{A59855A1-1A70-402A-BB8B-99A727908EDD}" cxnId="{35CC50E0-F9F9-4DD3-AE2C-E316A6D361B9}" type="parTrans">
      <dgm:prSet/>
      <dgm:spPr/>
      <dgm:t>
        <a:bodyPr/>
        <a:lstStyle/>
        <a:p>
          <a:endParaRPr lang="zh-CN" altLang="en-US" sz="2400" b="0">
            <a:solidFill>
              <a:srgbClr val="FFFF00"/>
            </a:solidFill>
            <a:latin typeface="微软雅黑" panose="020B0503020204020204" pitchFamily="34" charset="-122"/>
            <a:ea typeface="微软雅黑" panose="020B0503020204020204" pitchFamily="34" charset="-122"/>
          </a:endParaRPr>
        </a:p>
      </dgm:t>
    </dgm:pt>
    <dgm:pt modelId="{E10DDA52-FA00-4C1C-887C-99E7F3208AB0}" cxnId="{35CC50E0-F9F9-4DD3-AE2C-E316A6D361B9}" type="sibTrans">
      <dgm:prSet/>
      <dgm:spPr/>
      <dgm:t>
        <a:bodyPr/>
        <a:lstStyle/>
        <a:p>
          <a:endParaRPr lang="zh-CN" altLang="en-US" sz="2400" b="0">
            <a:solidFill>
              <a:srgbClr val="FFFF00"/>
            </a:solidFill>
            <a:latin typeface="微软雅黑" panose="020B0503020204020204" pitchFamily="34" charset="-122"/>
            <a:ea typeface="微软雅黑" panose="020B0503020204020204" pitchFamily="34" charset="-122"/>
          </a:endParaRPr>
        </a:p>
      </dgm:t>
    </dgm:pt>
    <dgm:pt modelId="{EAB25B9C-9CFA-406D-902D-A440F2678B2E}">
      <dgm:prSet phldrT="[文本]" custT="1"/>
      <dgm:spPr/>
      <dgm:t>
        <a:bodyPr/>
        <a:lstStyle/>
        <a:p>
          <a:r>
            <a:rPr lang="zh-CN" altLang="en-US" sz="2400" b="0" dirty="0">
              <a:solidFill>
                <a:srgbClr val="FFFF00"/>
              </a:solidFill>
              <a:latin typeface="微软雅黑" panose="020B0503020204020204" pitchFamily="34" charset="-122"/>
              <a:ea typeface="微软雅黑" panose="020B0503020204020204" pitchFamily="34" charset="-122"/>
            </a:rPr>
            <a:t>村级评议</a:t>
          </a:r>
        </a:p>
      </dgm:t>
    </dgm:pt>
    <dgm:pt modelId="{BB5E530C-7BD8-4D6F-8929-373FA7C5BA9D}" cxnId="{4B830F97-20CD-4F67-B2DE-EAE133D52D39}" type="parTrans">
      <dgm:prSet/>
      <dgm:spPr/>
      <dgm:t>
        <a:bodyPr/>
        <a:lstStyle/>
        <a:p>
          <a:endParaRPr lang="zh-CN" altLang="en-US" sz="2400" b="0">
            <a:solidFill>
              <a:srgbClr val="FFFF00"/>
            </a:solidFill>
            <a:latin typeface="微软雅黑" panose="020B0503020204020204" pitchFamily="34" charset="-122"/>
            <a:ea typeface="微软雅黑" panose="020B0503020204020204" pitchFamily="34" charset="-122"/>
          </a:endParaRPr>
        </a:p>
      </dgm:t>
    </dgm:pt>
    <dgm:pt modelId="{08AAE025-EADB-4238-BDE5-25B0CF84E8ED}" cxnId="{4B830F97-20CD-4F67-B2DE-EAE133D52D39}" type="sibTrans">
      <dgm:prSet/>
      <dgm:spPr/>
      <dgm:t>
        <a:bodyPr/>
        <a:lstStyle/>
        <a:p>
          <a:endParaRPr lang="zh-CN" altLang="en-US" sz="2400" b="0">
            <a:solidFill>
              <a:srgbClr val="FFFF00"/>
            </a:solidFill>
            <a:latin typeface="微软雅黑" panose="020B0503020204020204" pitchFamily="34" charset="-122"/>
            <a:ea typeface="微软雅黑" panose="020B0503020204020204" pitchFamily="34" charset="-122"/>
          </a:endParaRPr>
        </a:p>
      </dgm:t>
    </dgm:pt>
    <dgm:pt modelId="{33DC18BA-2250-4EBF-B24F-8903FB501CF4}">
      <dgm:prSet phldrT="[文本]" custT="1"/>
      <dgm:spPr/>
      <dgm:t>
        <a:bodyPr/>
        <a:lstStyle/>
        <a:p>
          <a:r>
            <a:rPr lang="zh-CN" altLang="en-US" sz="2400" b="0" dirty="0">
              <a:solidFill>
                <a:srgbClr val="FFFF00"/>
              </a:solidFill>
              <a:latin typeface="微软雅黑" panose="020B0503020204020204" pitchFamily="34" charset="-122"/>
              <a:ea typeface="微软雅黑" panose="020B0503020204020204" pitchFamily="34" charset="-122"/>
            </a:rPr>
            <a:t>镇级审核</a:t>
          </a:r>
        </a:p>
      </dgm:t>
    </dgm:pt>
    <dgm:pt modelId="{76FEAA5A-7710-4462-B149-D4096FA6D121}" cxnId="{BB2EB9B7-0CCA-479E-82DD-8AF18324561C}" type="parTrans">
      <dgm:prSet/>
      <dgm:spPr/>
      <dgm:t>
        <a:bodyPr/>
        <a:lstStyle/>
        <a:p>
          <a:endParaRPr lang="zh-CN" altLang="en-US" sz="2400" b="0">
            <a:solidFill>
              <a:srgbClr val="FFFF00"/>
            </a:solidFill>
            <a:latin typeface="微软雅黑" panose="020B0503020204020204" pitchFamily="34" charset="-122"/>
            <a:ea typeface="微软雅黑" panose="020B0503020204020204" pitchFamily="34" charset="-122"/>
          </a:endParaRPr>
        </a:p>
      </dgm:t>
    </dgm:pt>
    <dgm:pt modelId="{832DAEB9-5090-44CD-B448-1DE9C615E782}" cxnId="{BB2EB9B7-0CCA-479E-82DD-8AF18324561C}" type="sibTrans">
      <dgm:prSet/>
      <dgm:spPr/>
      <dgm:t>
        <a:bodyPr/>
        <a:lstStyle/>
        <a:p>
          <a:endParaRPr lang="zh-CN" altLang="en-US" sz="2400" b="0">
            <a:solidFill>
              <a:srgbClr val="FFFF00"/>
            </a:solidFill>
            <a:latin typeface="微软雅黑" panose="020B0503020204020204" pitchFamily="34" charset="-122"/>
            <a:ea typeface="微软雅黑" panose="020B0503020204020204" pitchFamily="34" charset="-122"/>
          </a:endParaRPr>
        </a:p>
      </dgm:t>
    </dgm:pt>
    <dgm:pt modelId="{B304230F-06C8-47CD-80E8-7CBFE3885571}">
      <dgm:prSet phldrT="[文本]" custT="1"/>
      <dgm:spPr/>
      <dgm:t>
        <a:bodyPr/>
        <a:lstStyle/>
        <a:p>
          <a:r>
            <a:rPr lang="zh-CN" altLang="en-US" sz="2400" b="0" dirty="0">
              <a:solidFill>
                <a:srgbClr val="FFFF00"/>
              </a:solidFill>
              <a:latin typeface="微软雅黑" panose="020B0503020204020204" pitchFamily="34" charset="-122"/>
              <a:ea typeface="微软雅黑" panose="020B0503020204020204" pitchFamily="34" charset="-122"/>
            </a:rPr>
            <a:t>区级备案</a:t>
          </a:r>
        </a:p>
      </dgm:t>
    </dgm:pt>
    <dgm:pt modelId="{AAF383A7-94EF-489A-8C27-A7913A3DAF74}" cxnId="{28C14E60-3F50-4E23-B9D3-A1C7C7AA1634}" type="parTrans">
      <dgm:prSet/>
      <dgm:spPr/>
      <dgm:t>
        <a:bodyPr/>
        <a:lstStyle/>
        <a:p>
          <a:endParaRPr lang="zh-CN" altLang="en-US" sz="2400" b="0">
            <a:solidFill>
              <a:srgbClr val="FFFF00"/>
            </a:solidFill>
            <a:latin typeface="微软雅黑" panose="020B0503020204020204" pitchFamily="34" charset="-122"/>
            <a:ea typeface="微软雅黑" panose="020B0503020204020204" pitchFamily="34" charset="-122"/>
          </a:endParaRPr>
        </a:p>
      </dgm:t>
    </dgm:pt>
    <dgm:pt modelId="{322EFAEF-3E3E-4B06-9AC1-416FB89C456E}" cxnId="{28C14E60-3F50-4E23-B9D3-A1C7C7AA1634}" type="sibTrans">
      <dgm:prSet/>
      <dgm:spPr/>
      <dgm:t>
        <a:bodyPr/>
        <a:lstStyle/>
        <a:p>
          <a:endParaRPr lang="zh-CN" altLang="en-US" sz="2400" b="0">
            <a:solidFill>
              <a:srgbClr val="FFFF00"/>
            </a:solidFill>
            <a:latin typeface="微软雅黑" panose="020B0503020204020204" pitchFamily="34" charset="-122"/>
            <a:ea typeface="微软雅黑" panose="020B0503020204020204" pitchFamily="34" charset="-122"/>
          </a:endParaRPr>
        </a:p>
      </dgm:t>
    </dgm:pt>
    <dgm:pt modelId="{92E46A81-A2A7-4171-9430-8E4F13208DE7}" type="pres">
      <dgm:prSet presAssocID="{81349605-4F85-45BC-B3FE-580BFA05CF89}" presName="CompostProcess" presStyleCnt="0">
        <dgm:presLayoutVars>
          <dgm:dir/>
          <dgm:resizeHandles val="exact"/>
        </dgm:presLayoutVars>
      </dgm:prSet>
      <dgm:spPr/>
    </dgm:pt>
    <dgm:pt modelId="{BBBFB34C-F626-4F7A-A7AA-A26724378C27}" type="pres">
      <dgm:prSet presAssocID="{81349605-4F85-45BC-B3FE-580BFA05CF89}" presName="arrow" presStyleLbl="bgShp" presStyleIdx="0" presStyleCnt="1"/>
      <dgm:spPr/>
    </dgm:pt>
    <dgm:pt modelId="{44611321-B4F1-476E-8D3F-035ECFE326DF}" type="pres">
      <dgm:prSet presAssocID="{81349605-4F85-45BC-B3FE-580BFA05CF89}" presName="linearProcess" presStyleCnt="0"/>
      <dgm:spPr/>
    </dgm:pt>
    <dgm:pt modelId="{858702F4-E131-42D5-9D66-CA840D7E609F}" type="pres">
      <dgm:prSet presAssocID="{5120CFC7-EF41-4107-ADAA-8A7E8E4684DD}" presName="textNode" presStyleLbl="node1" presStyleIdx="0" presStyleCnt="5">
        <dgm:presLayoutVars>
          <dgm:bulletEnabled val="1"/>
        </dgm:presLayoutVars>
      </dgm:prSet>
      <dgm:spPr/>
    </dgm:pt>
    <dgm:pt modelId="{4A4C379B-221E-4269-B8F0-D8FADC1BA67B}" type="pres">
      <dgm:prSet presAssocID="{01D83458-AEBB-40C6-8D19-0F3B5C188855}" presName="sibTrans" presStyleCnt="0"/>
      <dgm:spPr/>
    </dgm:pt>
    <dgm:pt modelId="{EEF8EC95-7490-4828-B205-49FAE78B8977}" type="pres">
      <dgm:prSet presAssocID="{B5126367-E0BA-4643-B50B-800885BD9252}" presName="textNode" presStyleLbl="node1" presStyleIdx="1" presStyleCnt="5">
        <dgm:presLayoutVars>
          <dgm:bulletEnabled val="1"/>
        </dgm:presLayoutVars>
      </dgm:prSet>
      <dgm:spPr/>
    </dgm:pt>
    <dgm:pt modelId="{2DC202C7-89C6-4CC4-AB88-42D544F06726}" type="pres">
      <dgm:prSet presAssocID="{E10DDA52-FA00-4C1C-887C-99E7F3208AB0}" presName="sibTrans" presStyleCnt="0"/>
      <dgm:spPr/>
    </dgm:pt>
    <dgm:pt modelId="{F5D711AC-EAA8-4126-8F66-EF46B4D0F776}" type="pres">
      <dgm:prSet presAssocID="{EAB25B9C-9CFA-406D-902D-A440F2678B2E}" presName="textNode" presStyleLbl="node1" presStyleIdx="2" presStyleCnt="5">
        <dgm:presLayoutVars>
          <dgm:bulletEnabled val="1"/>
        </dgm:presLayoutVars>
      </dgm:prSet>
      <dgm:spPr/>
    </dgm:pt>
    <dgm:pt modelId="{BCDFF3E3-0B4C-4AAC-B2B6-D5B4E0426756}" type="pres">
      <dgm:prSet presAssocID="{08AAE025-EADB-4238-BDE5-25B0CF84E8ED}" presName="sibTrans" presStyleCnt="0"/>
      <dgm:spPr/>
    </dgm:pt>
    <dgm:pt modelId="{FACD85FD-A69B-4329-9201-DBCBC2D72DDD}" type="pres">
      <dgm:prSet presAssocID="{33DC18BA-2250-4EBF-B24F-8903FB501CF4}" presName="textNode" presStyleLbl="node1" presStyleIdx="3" presStyleCnt="5">
        <dgm:presLayoutVars>
          <dgm:bulletEnabled val="1"/>
        </dgm:presLayoutVars>
      </dgm:prSet>
      <dgm:spPr/>
    </dgm:pt>
    <dgm:pt modelId="{2CB3E982-B51B-4EFD-93FF-A2A47F695538}" type="pres">
      <dgm:prSet presAssocID="{832DAEB9-5090-44CD-B448-1DE9C615E782}" presName="sibTrans" presStyleCnt="0"/>
      <dgm:spPr/>
    </dgm:pt>
    <dgm:pt modelId="{2FD27AAC-C747-4C8D-8AF8-8B8E1A093165}" type="pres">
      <dgm:prSet presAssocID="{B304230F-06C8-47CD-80E8-7CBFE3885571}" presName="textNode" presStyleLbl="node1" presStyleIdx="4" presStyleCnt="5">
        <dgm:presLayoutVars>
          <dgm:bulletEnabled val="1"/>
        </dgm:presLayoutVars>
      </dgm:prSet>
      <dgm:spPr/>
    </dgm:pt>
  </dgm:ptLst>
  <dgm:cxnLst>
    <dgm:cxn modelId="{21B07D3A-DD62-4D82-9005-FA9936D9AF86}" type="presOf" srcId="{5120CFC7-EF41-4107-ADAA-8A7E8E4684DD}" destId="{858702F4-E131-42D5-9D66-CA840D7E609F}" srcOrd="0" destOrd="0" presId="urn:microsoft.com/office/officeart/2005/8/layout/hProcess9"/>
    <dgm:cxn modelId="{28C14E60-3F50-4E23-B9D3-A1C7C7AA1634}" srcId="{81349605-4F85-45BC-B3FE-580BFA05CF89}" destId="{B304230F-06C8-47CD-80E8-7CBFE3885571}" srcOrd="4" destOrd="0" parTransId="{AAF383A7-94EF-489A-8C27-A7913A3DAF74}" sibTransId="{322EFAEF-3E3E-4B06-9AC1-416FB89C456E}"/>
    <dgm:cxn modelId="{A64AE958-CECE-4CEE-9DA8-E71A5B48C72E}" srcId="{81349605-4F85-45BC-B3FE-580BFA05CF89}" destId="{5120CFC7-EF41-4107-ADAA-8A7E8E4684DD}" srcOrd="0" destOrd="0" parTransId="{B0F915B2-D490-4CFA-B5BD-9A114E66AEB1}" sibTransId="{01D83458-AEBB-40C6-8D19-0F3B5C188855}"/>
    <dgm:cxn modelId="{7A432E79-40F6-4D3C-B65D-1DCD87411634}" type="presOf" srcId="{81349605-4F85-45BC-B3FE-580BFA05CF89}" destId="{92E46A81-A2A7-4171-9430-8E4F13208DE7}" srcOrd="0" destOrd="0" presId="urn:microsoft.com/office/officeart/2005/8/layout/hProcess9"/>
    <dgm:cxn modelId="{4B830F97-20CD-4F67-B2DE-EAE133D52D39}" srcId="{81349605-4F85-45BC-B3FE-580BFA05CF89}" destId="{EAB25B9C-9CFA-406D-902D-A440F2678B2E}" srcOrd="2" destOrd="0" parTransId="{BB5E530C-7BD8-4D6F-8929-373FA7C5BA9D}" sibTransId="{08AAE025-EADB-4238-BDE5-25B0CF84E8ED}"/>
    <dgm:cxn modelId="{AC11439B-D0E1-4AFB-864B-A2C55EE9FFF3}" type="presOf" srcId="{EAB25B9C-9CFA-406D-902D-A440F2678B2E}" destId="{F5D711AC-EAA8-4126-8F66-EF46B4D0F776}" srcOrd="0" destOrd="0" presId="urn:microsoft.com/office/officeart/2005/8/layout/hProcess9"/>
    <dgm:cxn modelId="{7BC2CBAB-C383-4873-AE74-3D202F24114F}" type="presOf" srcId="{B5126367-E0BA-4643-B50B-800885BD9252}" destId="{EEF8EC95-7490-4828-B205-49FAE78B8977}" srcOrd="0" destOrd="0" presId="urn:microsoft.com/office/officeart/2005/8/layout/hProcess9"/>
    <dgm:cxn modelId="{BB2EB9B7-0CCA-479E-82DD-8AF18324561C}" srcId="{81349605-4F85-45BC-B3FE-580BFA05CF89}" destId="{33DC18BA-2250-4EBF-B24F-8903FB501CF4}" srcOrd="3" destOrd="0" parTransId="{76FEAA5A-7710-4462-B149-D4096FA6D121}" sibTransId="{832DAEB9-5090-44CD-B448-1DE9C615E782}"/>
    <dgm:cxn modelId="{35CC50E0-F9F9-4DD3-AE2C-E316A6D361B9}" srcId="{81349605-4F85-45BC-B3FE-580BFA05CF89}" destId="{B5126367-E0BA-4643-B50B-800885BD9252}" srcOrd="1" destOrd="0" parTransId="{A59855A1-1A70-402A-BB8B-99A727908EDD}" sibTransId="{E10DDA52-FA00-4C1C-887C-99E7F3208AB0}"/>
    <dgm:cxn modelId="{5C39DCE1-FD1C-417A-ABFA-54A0E7F69C46}" type="presOf" srcId="{B304230F-06C8-47CD-80E8-7CBFE3885571}" destId="{2FD27AAC-C747-4C8D-8AF8-8B8E1A093165}" srcOrd="0" destOrd="0" presId="urn:microsoft.com/office/officeart/2005/8/layout/hProcess9"/>
    <dgm:cxn modelId="{EA448CE2-51E9-4B64-9192-AB864AE331E9}" type="presOf" srcId="{33DC18BA-2250-4EBF-B24F-8903FB501CF4}" destId="{FACD85FD-A69B-4329-9201-DBCBC2D72DDD}" srcOrd="0" destOrd="0" presId="urn:microsoft.com/office/officeart/2005/8/layout/hProcess9"/>
    <dgm:cxn modelId="{4A89BF2B-0CBA-4CBE-81A5-974F96A9A6EE}" type="presParOf" srcId="{92E46A81-A2A7-4171-9430-8E4F13208DE7}" destId="{BBBFB34C-F626-4F7A-A7AA-A26724378C27}" srcOrd="0" destOrd="0" presId="urn:microsoft.com/office/officeart/2005/8/layout/hProcess9"/>
    <dgm:cxn modelId="{55CA60EF-54F1-494C-9DF4-431279A0AFAA}" type="presParOf" srcId="{92E46A81-A2A7-4171-9430-8E4F13208DE7}" destId="{44611321-B4F1-476E-8D3F-035ECFE326DF}" srcOrd="1" destOrd="0" presId="urn:microsoft.com/office/officeart/2005/8/layout/hProcess9"/>
    <dgm:cxn modelId="{BCD40884-B991-4120-B784-36CA775DED88}" type="presParOf" srcId="{44611321-B4F1-476E-8D3F-035ECFE326DF}" destId="{858702F4-E131-42D5-9D66-CA840D7E609F}" srcOrd="0" destOrd="0" presId="urn:microsoft.com/office/officeart/2005/8/layout/hProcess9"/>
    <dgm:cxn modelId="{D2AB9F58-01DA-43B7-97D6-DBE4EA521C19}" type="presParOf" srcId="{44611321-B4F1-476E-8D3F-035ECFE326DF}" destId="{4A4C379B-221E-4269-B8F0-D8FADC1BA67B}" srcOrd="1" destOrd="0" presId="urn:microsoft.com/office/officeart/2005/8/layout/hProcess9"/>
    <dgm:cxn modelId="{B8177F13-5E21-4926-8327-79C1AFA5C92B}" type="presParOf" srcId="{44611321-B4F1-476E-8D3F-035ECFE326DF}" destId="{EEF8EC95-7490-4828-B205-49FAE78B8977}" srcOrd="2" destOrd="0" presId="urn:microsoft.com/office/officeart/2005/8/layout/hProcess9"/>
    <dgm:cxn modelId="{6390F23B-4887-4584-A5D2-D2C6D4D961BA}" type="presParOf" srcId="{44611321-B4F1-476E-8D3F-035ECFE326DF}" destId="{2DC202C7-89C6-4CC4-AB88-42D544F06726}" srcOrd="3" destOrd="0" presId="urn:microsoft.com/office/officeart/2005/8/layout/hProcess9"/>
    <dgm:cxn modelId="{6E68287A-0E50-46C8-9951-51F2A93C4004}" type="presParOf" srcId="{44611321-B4F1-476E-8D3F-035ECFE326DF}" destId="{F5D711AC-EAA8-4126-8F66-EF46B4D0F776}" srcOrd="4" destOrd="0" presId="urn:microsoft.com/office/officeart/2005/8/layout/hProcess9"/>
    <dgm:cxn modelId="{FC7C58A6-031A-48AE-AF81-6DC8D648815E}" type="presParOf" srcId="{44611321-B4F1-476E-8D3F-035ECFE326DF}" destId="{BCDFF3E3-0B4C-4AAC-B2B6-D5B4E0426756}" srcOrd="5" destOrd="0" presId="urn:microsoft.com/office/officeart/2005/8/layout/hProcess9"/>
    <dgm:cxn modelId="{94217C37-7817-436F-9743-92FEEE02DAA2}" type="presParOf" srcId="{44611321-B4F1-476E-8D3F-035ECFE326DF}" destId="{FACD85FD-A69B-4329-9201-DBCBC2D72DDD}" srcOrd="6" destOrd="0" presId="urn:microsoft.com/office/officeart/2005/8/layout/hProcess9"/>
    <dgm:cxn modelId="{40FA79F4-572D-415B-8EAA-1620AF11AB58}" type="presParOf" srcId="{44611321-B4F1-476E-8D3F-035ECFE326DF}" destId="{2CB3E982-B51B-4EFD-93FF-A2A47F695538}" srcOrd="7" destOrd="0" presId="urn:microsoft.com/office/officeart/2005/8/layout/hProcess9"/>
    <dgm:cxn modelId="{D94AAA77-F4F0-4C3D-B67B-16DF7CDF6DA3}" type="presParOf" srcId="{44611321-B4F1-476E-8D3F-035ECFE326DF}" destId="{2FD27AAC-C747-4C8D-8AF8-8B8E1A093165}"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FB34C-F626-4F7A-A7AA-A26724378C27}">
      <dsp:nvSpPr>
        <dsp:cNvPr id="0" name=""/>
        <dsp:cNvSpPr/>
      </dsp:nvSpPr>
      <dsp:spPr>
        <a:xfrm>
          <a:off x="789852" y="0"/>
          <a:ext cx="8951659" cy="3279228"/>
        </a:xfrm>
        <a:prstGeom prst="rightArrow">
          <a:avLst/>
        </a:prstGeom>
        <a:solidFill>
          <a:schemeClr val="accent1">
            <a:tint val="40000"/>
            <a:hueOff val="0"/>
            <a:satOff val="0"/>
            <a:lumOff val="0"/>
            <a:alphaOff val="0"/>
          </a:schemeClr>
        </a:solidFill>
        <a:ln w="100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58702F4-E131-42D5-9D66-CA840D7E609F}">
      <dsp:nvSpPr>
        <dsp:cNvPr id="0" name=""/>
        <dsp:cNvSpPr/>
      </dsp:nvSpPr>
      <dsp:spPr>
        <a:xfrm>
          <a:off x="3085" y="983768"/>
          <a:ext cx="1857387" cy="1311691"/>
        </a:xfrm>
        <a:prstGeom prst="roundRect">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0" kern="1200" dirty="0">
              <a:solidFill>
                <a:srgbClr val="FFFF00"/>
              </a:solidFill>
              <a:latin typeface="微软雅黑" panose="020B0503020204020204" pitchFamily="34" charset="-122"/>
              <a:ea typeface="微软雅黑" panose="020B0503020204020204" pitchFamily="34" charset="-122"/>
            </a:rPr>
            <a:t>农户报名</a:t>
          </a:r>
        </a:p>
      </dsp:txBody>
      <dsp:txXfrm>
        <a:off x="67116" y="1047799"/>
        <a:ext cx="1729325" cy="1183629"/>
      </dsp:txXfrm>
    </dsp:sp>
    <dsp:sp modelId="{EEF8EC95-7490-4828-B205-49FAE78B8977}">
      <dsp:nvSpPr>
        <dsp:cNvPr id="0" name=""/>
        <dsp:cNvSpPr/>
      </dsp:nvSpPr>
      <dsp:spPr>
        <a:xfrm>
          <a:off x="2170036" y="983768"/>
          <a:ext cx="1857387" cy="1311691"/>
        </a:xfrm>
        <a:prstGeom prst="roundRect">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0" kern="1200" dirty="0">
              <a:solidFill>
                <a:srgbClr val="FFFF00"/>
              </a:solidFill>
              <a:latin typeface="微软雅黑" panose="020B0503020204020204" pitchFamily="34" charset="-122"/>
              <a:ea typeface="微软雅黑" panose="020B0503020204020204" pitchFamily="34" charset="-122"/>
            </a:rPr>
            <a:t>信息核实</a:t>
          </a:r>
        </a:p>
      </dsp:txBody>
      <dsp:txXfrm>
        <a:off x="2234067" y="1047799"/>
        <a:ext cx="1729325" cy="1183629"/>
      </dsp:txXfrm>
    </dsp:sp>
    <dsp:sp modelId="{F5D711AC-EAA8-4126-8F66-EF46B4D0F776}">
      <dsp:nvSpPr>
        <dsp:cNvPr id="0" name=""/>
        <dsp:cNvSpPr/>
      </dsp:nvSpPr>
      <dsp:spPr>
        <a:xfrm>
          <a:off x="4336988" y="983768"/>
          <a:ext cx="1857387" cy="1311691"/>
        </a:xfrm>
        <a:prstGeom prst="roundRect">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0" kern="1200" dirty="0">
              <a:solidFill>
                <a:srgbClr val="FFFF00"/>
              </a:solidFill>
              <a:latin typeface="微软雅黑" panose="020B0503020204020204" pitchFamily="34" charset="-122"/>
              <a:ea typeface="微软雅黑" panose="020B0503020204020204" pitchFamily="34" charset="-122"/>
            </a:rPr>
            <a:t>村级评议</a:t>
          </a:r>
        </a:p>
      </dsp:txBody>
      <dsp:txXfrm>
        <a:off x="4401019" y="1047799"/>
        <a:ext cx="1729325" cy="1183629"/>
      </dsp:txXfrm>
    </dsp:sp>
    <dsp:sp modelId="{FACD85FD-A69B-4329-9201-DBCBC2D72DDD}">
      <dsp:nvSpPr>
        <dsp:cNvPr id="0" name=""/>
        <dsp:cNvSpPr/>
      </dsp:nvSpPr>
      <dsp:spPr>
        <a:xfrm>
          <a:off x="6503940" y="983768"/>
          <a:ext cx="1857387" cy="1311691"/>
        </a:xfrm>
        <a:prstGeom prst="roundRect">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0" kern="1200" dirty="0">
              <a:solidFill>
                <a:srgbClr val="FFFF00"/>
              </a:solidFill>
              <a:latin typeface="微软雅黑" panose="020B0503020204020204" pitchFamily="34" charset="-122"/>
              <a:ea typeface="微软雅黑" panose="020B0503020204020204" pitchFamily="34" charset="-122"/>
            </a:rPr>
            <a:t>镇级审核</a:t>
          </a:r>
        </a:p>
      </dsp:txBody>
      <dsp:txXfrm>
        <a:off x="6567971" y="1047799"/>
        <a:ext cx="1729325" cy="1183629"/>
      </dsp:txXfrm>
    </dsp:sp>
    <dsp:sp modelId="{2FD27AAC-C747-4C8D-8AF8-8B8E1A093165}">
      <dsp:nvSpPr>
        <dsp:cNvPr id="0" name=""/>
        <dsp:cNvSpPr/>
      </dsp:nvSpPr>
      <dsp:spPr>
        <a:xfrm>
          <a:off x="8670891" y="983768"/>
          <a:ext cx="1857387" cy="1311691"/>
        </a:xfrm>
        <a:prstGeom prst="roundRect">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0" kern="1200" dirty="0">
              <a:solidFill>
                <a:srgbClr val="FFFF00"/>
              </a:solidFill>
              <a:latin typeface="微软雅黑" panose="020B0503020204020204" pitchFamily="34" charset="-122"/>
              <a:ea typeface="微软雅黑" panose="020B0503020204020204" pitchFamily="34" charset="-122"/>
            </a:rPr>
            <a:t>区级备案</a:t>
          </a:r>
        </a:p>
      </dsp:txBody>
      <dsp:txXfrm>
        <a:off x="8734922" y="1047799"/>
        <a:ext cx="1729325" cy="118362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defRPr sz="1200"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defRPr sz="1200" noProof="1">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83EF78EA-3068-4A93-8E07-5BA815A989E7}" type="datetimeFigureOut">
              <a:rPr kumimoji="0" lang="zh-CN" altLang="en-US" sz="1200" b="0" i="0" u="none" strike="noStrike" kern="1200" cap="none" spc="0" normalizeH="0" baseline="0" noProof="1">
                <a:ln>
                  <a:noFill/>
                </a:ln>
                <a:solidFill>
                  <a:schemeClr val="tx1"/>
                </a:solidFill>
                <a:effectLst/>
                <a:uLnTx/>
                <a:uFillTx/>
                <a:latin typeface="+mn-lt"/>
                <a:ea typeface="+mn-ea"/>
                <a:cs typeface="+mn-cs"/>
              </a:rPr>
            </a:fld>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12292" name="幻灯片图像占位符 3"/>
          <p:cNvSpPr>
            <a:spLocks noGrp="1" noRot="1" noChangeAspect="1"/>
          </p:cNvSpPr>
          <p:nvPr>
            <p:ph type="sldImg"/>
          </p:nvPr>
        </p:nvSpPr>
        <p:spPr>
          <a:xfrm>
            <a:off x="2360476" y="1143000"/>
            <a:ext cx="2137048" cy="3086100"/>
          </a:xfrm>
          <a:prstGeom prst="rect">
            <a:avLst/>
          </a:prstGeom>
          <a:noFill/>
          <a:ln w="12700" cap="flat" cmpd="sng">
            <a:solidFill>
              <a:srgbClr val="000000"/>
            </a:solidFill>
            <a:prstDash val="solid"/>
            <a:round/>
            <a:headEnd type="none" w="med" len="med"/>
            <a:tailEnd type="none" w="med" len="med"/>
          </a:ln>
        </p:spPr>
      </p:sp>
      <p:sp>
        <p:nvSpPr>
          <p:cNvPr id="3077" name="备注占位符 4"/>
          <p:cNvSpPr>
            <a:spLocks noGrp="1" noChangeArrowheads="1"/>
          </p:cNvSpPr>
          <p:nvPr>
            <p:ph type="body" sz="quarter" idx="9"/>
          </p:nvPr>
        </p:nvSpPr>
        <p:spPr bwMode="auto">
          <a:xfrm>
            <a:off x="685800" y="4400550"/>
            <a:ext cx="5486400" cy="3600450"/>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defRPr sz="1200"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B231026F-2ECD-4D52-9B7D-CC1C3476153F}"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9"/>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p:cNvSpPr>
          <p:nvPr>
            <p:ph type="sldImg"/>
          </p:nvPr>
        </p:nvSpPr>
        <p:spPr/>
      </p:sp>
      <p:sp>
        <p:nvSpPr>
          <p:cNvPr id="69634" name="备注占位符 2"/>
          <p:cNvSpPr>
            <a:spLocks noGrp="1"/>
          </p:cNvSpPr>
          <p:nvPr>
            <p:ph type="body"/>
          </p:nvPr>
        </p:nvSpPr>
        <p:spPr/>
        <p:txBody>
          <a:bodyPr wrap="square" lIns="91440" tIns="45720" rIns="91440" bIns="45720" anchor="t"/>
          <a:lstStyle/>
          <a:p>
            <a:pPr lvl="0"/>
            <a:endParaRPr lang="zh-CN" altLang="en-US"/>
          </a:p>
        </p:txBody>
      </p:sp>
      <p:sp>
        <p:nvSpPr>
          <p:cNvPr id="69635"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57250" y="1620919"/>
            <a:ext cx="5143500" cy="3448177"/>
          </a:xfr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857250" y="5202072"/>
            <a:ext cx="5143500" cy="23912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EF01E87-FDD4-4FB4-9422-C59E2B4CE8D7}"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00AC4F8-66AE-442E-898C-E29F26EE539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EF01E87-FDD4-4FB4-9422-C59E2B4CE8D7}"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00AC4F8-66AE-442E-898C-E29F26EE539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6" y="527314"/>
            <a:ext cx="1478756" cy="8393470"/>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71488" y="527314"/>
            <a:ext cx="4350544" cy="8393470"/>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EF01E87-FDD4-4FB4-9422-C59E2B4CE8D7}"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00AC4F8-66AE-442E-898C-E29F26EE539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57250" y="1620919"/>
            <a:ext cx="5143500" cy="3448177"/>
          </a:xfr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857250" y="5202072"/>
            <a:ext cx="5143500" cy="23912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416B368E-B3B7-4324-A7F8-CE650ED83080}"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6537B17-636E-4DA9-B105-E77CF5A87CC1}"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416B368E-B3B7-4324-A7F8-CE650ED83080}"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6537B17-636E-4DA9-B105-E77CF5A87CC1}"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67916" y="2469208"/>
            <a:ext cx="5915025" cy="4119930"/>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67916" y="6628114"/>
            <a:ext cx="5915025" cy="216657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416B368E-B3B7-4324-A7F8-CE650ED83080}"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6537B17-636E-4DA9-B105-E77CF5A87CC1}"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71488" y="2636572"/>
            <a:ext cx="2914650" cy="628421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3471863" y="2636572"/>
            <a:ext cx="2914650" cy="628421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416B368E-B3B7-4324-A7F8-CE650ED83080}"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6537B17-636E-4DA9-B105-E77CF5A87CC1}"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2381" y="527314"/>
            <a:ext cx="5915025" cy="1914381"/>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72381" y="2427940"/>
            <a:ext cx="2901255" cy="118989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72381" y="3617835"/>
            <a:ext cx="2901255" cy="532129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3471863" y="2427940"/>
            <a:ext cx="2915543" cy="118989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3471863" y="3617835"/>
            <a:ext cx="2915543" cy="532129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416B368E-B3B7-4324-A7F8-CE650ED83080}"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6537B17-636E-4DA9-B105-E77CF5A87CC1}"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416B368E-B3B7-4324-A7F8-CE650ED83080}"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6537B17-636E-4DA9-B105-E77CF5A87CC1}"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416B368E-B3B7-4324-A7F8-CE650ED83080}"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6537B17-636E-4DA9-B105-E77CF5A87CC1}"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660289"/>
            <a:ext cx="2211883" cy="2311013"/>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2915543" y="1426041"/>
            <a:ext cx="3471863" cy="70385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72381" y="2971302"/>
            <a:ext cx="2211883" cy="550470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416B368E-B3B7-4324-A7F8-CE650ED83080}"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6537B17-636E-4DA9-B105-E77CF5A87CC1}"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EF01E87-FDD4-4FB4-9422-C59E2B4CE8D7}"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00AC4F8-66AE-442E-898C-E29F26EE539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660289"/>
            <a:ext cx="2211883" cy="2311013"/>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2915543" y="1426041"/>
            <a:ext cx="3471863" cy="703850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472381" y="2971302"/>
            <a:ext cx="2211883" cy="550470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416B368E-B3B7-4324-A7F8-CE650ED83080}"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6537B17-636E-4DA9-B105-E77CF5A87CC1}"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416B368E-B3B7-4324-A7F8-CE650ED83080}"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6537B17-636E-4DA9-B105-E77CF5A87CC1}"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6" y="527314"/>
            <a:ext cx="1478756" cy="8393470"/>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71488" y="527314"/>
            <a:ext cx="4350544" cy="8393470"/>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416B368E-B3B7-4324-A7F8-CE650ED83080}"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6537B17-636E-4DA9-B105-E77CF5A87CC1}"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416B368E-B3B7-4324-A7F8-CE650ED83080}"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6537B17-636E-4DA9-B105-E77CF5A87CC1}"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416B368E-B3B7-4324-A7F8-CE650ED83080}"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6537B17-636E-4DA9-B105-E77CF5A87CC1}"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8" name="Rectangle 6"/>
          <p:cNvSpPr>
            <a:spLocks noChangeAspect="1"/>
          </p:cNvSpPr>
          <p:nvPr/>
        </p:nvSpPr>
        <p:spPr>
          <a:xfrm>
            <a:off x="130373" y="353071"/>
            <a:ext cx="6594575" cy="9209661"/>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7"/>
          <p:cNvCxnSpPr/>
          <p:nvPr/>
        </p:nvCxnSpPr>
        <p:spPr>
          <a:xfrm>
            <a:off x="1112639" y="5392363"/>
            <a:ext cx="462915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24364" y="1274330"/>
            <a:ext cx="5606415" cy="4225851"/>
          </a:xfrm>
        </p:spPr>
        <p:txBody>
          <a:bodyPr anchor="b">
            <a:normAutofit/>
          </a:bodyPr>
          <a:lstStyle>
            <a:lvl1pPr algn="ctr">
              <a:lnSpc>
                <a:spcPct val="85000"/>
              </a:lnSpc>
              <a:defRPr sz="5400" b="1" cap="all" baseline="0">
                <a:solidFill>
                  <a:srgbClr val="FFFFFF"/>
                </a:solidFill>
              </a:defRPr>
            </a:lvl1pPr>
          </a:lstStyle>
          <a:p>
            <a:pPr fontAlgn="base"/>
            <a:r>
              <a:rPr lang="zh-CN" altLang="en-US" strike="noStrike" noProof="1"/>
              <a:t>单击此处编辑母版标题样式</a:t>
            </a:r>
            <a:endParaRPr lang="en-US" strike="noStrike" noProof="1"/>
          </a:p>
        </p:txBody>
      </p:sp>
      <p:sp>
        <p:nvSpPr>
          <p:cNvPr id="3" name="Subtitle 2"/>
          <p:cNvSpPr>
            <a:spLocks noGrp="1"/>
          </p:cNvSpPr>
          <p:nvPr>
            <p:ph type="subTitle" idx="1"/>
          </p:nvPr>
        </p:nvSpPr>
        <p:spPr>
          <a:xfrm>
            <a:off x="961611" y="5588535"/>
            <a:ext cx="4931921" cy="2004791"/>
          </a:xfrm>
        </p:spPr>
        <p:txBody>
          <a:bodyPr>
            <a:normAutofit/>
          </a:bodyPr>
          <a:lstStyle>
            <a:lvl1pPr marL="0" indent="0" algn="ctr">
              <a:buNone/>
              <a:defRPr sz="1650">
                <a:solidFill>
                  <a:srgbClr val="FFFFFF"/>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pPr fontAlgn="base"/>
            <a:r>
              <a:rPr lang="zh-CN" altLang="en-US" strike="noStrike" noProof="1"/>
              <a:t>单击此处编辑母版副标题样式</a:t>
            </a:r>
            <a:endParaRPr lang="en-US" strike="noStrike" noProof="1"/>
          </a:p>
        </p:txBody>
      </p:sp>
      <p:sp>
        <p:nvSpPr>
          <p:cNvPr id="10" name="Date Placeholder 3"/>
          <p:cNvSpPr>
            <a:spLocks noGrp="1"/>
          </p:cNvSpPr>
          <p:nvPr>
            <p:ph type="dt" sz="half" idx="2"/>
          </p:nvPr>
        </p:nvSpPr>
        <p:spPr>
          <a:xfrm>
            <a:off x="642938" y="8989565"/>
            <a:ext cx="1309985" cy="527314"/>
          </a:xfrm>
          <a:prstGeom prst="rect">
            <a:avLst/>
          </a:prstGeom>
        </p:spPr>
        <p:txBody>
          <a:bodyPr vert="horz" lIns="91440" tIns="45720" rIns="91440" bIns="45720" rtlCol="0" anchor="ctr"/>
          <a:lstStyle>
            <a:lvl1pPr>
              <a:defRPr>
                <a:solidFill>
                  <a:srgbClr val="FFFFFF"/>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589552E5-306A-4B3E-BEBE-7352728D3FD7}" type="datetimeFigureOut">
              <a:rPr kumimoji="0" lang="zh-CN" altLang="en-US" sz="1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1" name="Footer Placeholder 4"/>
          <p:cNvSpPr>
            <a:spLocks noGrp="1"/>
          </p:cNvSpPr>
          <p:nvPr>
            <p:ph type="ftr" sz="quarter" idx="3"/>
          </p:nvPr>
        </p:nvSpPr>
        <p:spPr>
          <a:xfrm>
            <a:off x="2221706" y="8989565"/>
            <a:ext cx="2653010" cy="527314"/>
          </a:xfrm>
          <a:prstGeom prst="rect">
            <a:avLst/>
          </a:prstGeom>
        </p:spPr>
        <p:txBody>
          <a:bodyPr vert="horz" lIns="91440" tIns="45720" rIns="91440" bIns="45720" rtlCol="0" anchor="ctr"/>
          <a:lstStyle>
            <a:lvl1pPr>
              <a:defRPr>
                <a:solidFill>
                  <a:srgbClr val="FFFFFF"/>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2" name="Slide Number Placeholder 5"/>
          <p:cNvSpPr>
            <a:spLocks noGrp="1"/>
          </p:cNvSpPr>
          <p:nvPr>
            <p:ph type="sldNum" sz="quarter" idx="4"/>
          </p:nvPr>
        </p:nvSpPr>
        <p:spPr>
          <a:xfrm>
            <a:off x="5247978" y="8989565"/>
            <a:ext cx="959942" cy="527314"/>
          </a:xfrm>
          <a:prstGeom prst="rect">
            <a:avLst/>
          </a:prstGeom>
        </p:spPr>
        <p:txBody>
          <a:bodyPr vert="horz" lIns="91440" tIns="45720" rIns="91440" bIns="45720" rtlCol="0" anchor="ctr"/>
          <a:lstStyle>
            <a:lvl1pPr>
              <a:defRPr>
                <a:solidFill>
                  <a:srgbClr val="FFFFFF"/>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195B1EDB-92EC-439F-8F1F-39255313824E}" type="slidenum">
              <a:rPr kumimoji="0" lang="zh-CN" altLang="en-US" sz="1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Content Placeholder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9C732A3A-E882-4FE0-A9E0-65A9799460D6}" type="datetimeFigureOut">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0451714-BE4C-4F73-87C2-97A4D3E15124}" type="slidenum">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cxnSp>
        <p:nvCxnSpPr>
          <p:cNvPr id="8" name="Straight Connector 6"/>
          <p:cNvCxnSpPr/>
          <p:nvPr/>
        </p:nvCxnSpPr>
        <p:spPr>
          <a:xfrm>
            <a:off x="1114425" y="5807337"/>
            <a:ext cx="462915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2364" y="1694880"/>
            <a:ext cx="5606415" cy="4225851"/>
          </a:xfrm>
        </p:spPr>
        <p:txBody>
          <a:bodyPr anchor="b">
            <a:noAutofit/>
          </a:bodyPr>
          <a:lstStyle>
            <a:lvl1pPr algn="ctr">
              <a:lnSpc>
                <a:spcPct val="85000"/>
              </a:lnSpc>
              <a:defRPr sz="5400" b="0" cap="all" baseline="0"/>
            </a:lvl1pPr>
          </a:lstStyle>
          <a:p>
            <a:pPr fontAlgn="base"/>
            <a:r>
              <a:rPr lang="zh-CN" altLang="en-US" strike="noStrike" noProof="1"/>
              <a:t>单击此处编辑母版标题样式</a:t>
            </a:r>
            <a:endParaRPr lang="en-US" strike="noStrike" noProof="1"/>
          </a:p>
        </p:txBody>
      </p:sp>
      <p:sp>
        <p:nvSpPr>
          <p:cNvPr id="3" name="Text Placeholder 2"/>
          <p:cNvSpPr>
            <a:spLocks noGrp="1"/>
          </p:cNvSpPr>
          <p:nvPr>
            <p:ph type="body" idx="1"/>
          </p:nvPr>
        </p:nvSpPr>
        <p:spPr>
          <a:xfrm>
            <a:off x="961835" y="5999968"/>
            <a:ext cx="4932617" cy="1969612"/>
          </a:xfrm>
        </p:spPr>
        <p:txBody>
          <a:bodyPr>
            <a:normAutofit/>
          </a:bodyPr>
          <a:lstStyle>
            <a:lvl1pPr marL="0" indent="0" algn="ctr">
              <a:buNone/>
              <a:defRPr sz="165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9" name="Date Placeholder 3"/>
          <p:cNvSpPr>
            <a:spLocks noGrp="1"/>
          </p:cNvSpPr>
          <p:nvPr>
            <p:ph type="dt" sz="half" idx="2"/>
          </p:nvPr>
        </p:nvSpPr>
        <p:spPr>
          <a:xfrm>
            <a:off x="642938" y="8989565"/>
            <a:ext cx="1309985" cy="527314"/>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6C311A4A-87A5-469E-921A-B0AA053DB09E}" type="datetimeFigureOut">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10" name="Footer Placeholder 4"/>
          <p:cNvSpPr>
            <a:spLocks noGrp="1"/>
          </p:cNvSpPr>
          <p:nvPr>
            <p:ph type="ftr" sz="quarter" idx="3"/>
          </p:nvPr>
        </p:nvSpPr>
        <p:spPr>
          <a:xfrm>
            <a:off x="2221706" y="8989565"/>
            <a:ext cx="2653010" cy="527314"/>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11" name="Slide Number Placeholder 5"/>
          <p:cNvSpPr>
            <a:spLocks noGrp="1"/>
          </p:cNvSpPr>
          <p:nvPr>
            <p:ph type="sldNum" sz="quarter" idx="4"/>
          </p:nvPr>
        </p:nvSpPr>
        <p:spPr>
          <a:xfrm>
            <a:off x="5247978" y="8989565"/>
            <a:ext cx="959942" cy="527314"/>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168F0733-F0A0-41D8-8CF6-BC0FECABACFE}" type="slidenum">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Content Placeholder 2"/>
          <p:cNvSpPr>
            <a:spLocks noGrp="1"/>
          </p:cNvSpPr>
          <p:nvPr>
            <p:ph sz="half" idx="1"/>
          </p:nvPr>
        </p:nvSpPr>
        <p:spPr>
          <a:xfrm>
            <a:off x="642938" y="2971300"/>
            <a:ext cx="2674620" cy="5810546"/>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Content Placeholder 3"/>
          <p:cNvSpPr>
            <a:spLocks noGrp="1"/>
          </p:cNvSpPr>
          <p:nvPr>
            <p:ph sz="half" idx="2"/>
          </p:nvPr>
        </p:nvSpPr>
        <p:spPr>
          <a:xfrm>
            <a:off x="3525532" y="2971302"/>
            <a:ext cx="2674620" cy="5810546"/>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9C732A3A-E882-4FE0-A9E0-65A9799460D6}" type="datetimeFigureOut">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0451714-BE4C-4F73-87C2-97A4D3E15124}" type="slidenum">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Text Placeholder 2"/>
          <p:cNvSpPr>
            <a:spLocks noGrp="1"/>
          </p:cNvSpPr>
          <p:nvPr>
            <p:ph type="body" idx="1"/>
          </p:nvPr>
        </p:nvSpPr>
        <p:spPr>
          <a:xfrm>
            <a:off x="642938" y="2890587"/>
            <a:ext cx="2674620" cy="1122492"/>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endParaRPr lang="zh-CN" altLang="en-US" strike="noStrike" noProof="1"/>
          </a:p>
        </p:txBody>
      </p:sp>
      <p:sp>
        <p:nvSpPr>
          <p:cNvPr id="4" name="Content Placeholder 3"/>
          <p:cNvSpPr>
            <a:spLocks noGrp="1"/>
          </p:cNvSpPr>
          <p:nvPr>
            <p:ph sz="half" idx="2"/>
          </p:nvPr>
        </p:nvSpPr>
        <p:spPr>
          <a:xfrm>
            <a:off x="642938" y="3930372"/>
            <a:ext cx="2674620" cy="4886141"/>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5" name="Text Placeholder 4"/>
          <p:cNvSpPr>
            <a:spLocks noGrp="1"/>
          </p:cNvSpPr>
          <p:nvPr>
            <p:ph type="body" sz="quarter" idx="3"/>
          </p:nvPr>
        </p:nvSpPr>
        <p:spPr>
          <a:xfrm>
            <a:off x="3526410" y="2887007"/>
            <a:ext cx="2674620" cy="1122492"/>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endParaRPr lang="zh-CN" altLang="en-US" strike="noStrike" noProof="1"/>
          </a:p>
        </p:txBody>
      </p:sp>
      <p:sp>
        <p:nvSpPr>
          <p:cNvPr id="6" name="Content Placeholder 5"/>
          <p:cNvSpPr>
            <a:spLocks noGrp="1"/>
          </p:cNvSpPr>
          <p:nvPr>
            <p:ph sz="quarter" idx="4"/>
          </p:nvPr>
        </p:nvSpPr>
        <p:spPr>
          <a:xfrm>
            <a:off x="3526410" y="3927251"/>
            <a:ext cx="2674620" cy="4886141"/>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9C732A3A-E882-4FE0-A9E0-65A9799460D6}" type="datetimeFigureOut">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7" name="页脚占位符 6"/>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8" name="灯片编号占位符 7"/>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0451714-BE4C-4F73-87C2-97A4D3E15124}" type="slidenum">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67916" y="2469208"/>
            <a:ext cx="5915025" cy="4119930"/>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67916" y="6628114"/>
            <a:ext cx="5915025" cy="216657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EF01E87-FDD4-4FB4-9422-C59E2B4CE8D7}"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00AC4F8-66AE-442E-898C-E29F26EE539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日期占位符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9C732A3A-E882-4FE0-A9E0-65A9799460D6}" type="datetimeFigureOut">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0451714-BE4C-4F73-87C2-97A4D3E15124}" type="slidenum">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cxnSp>
        <p:nvCxnSpPr>
          <p:cNvPr id="8" name="直接连接符 7"/>
          <p:cNvCxnSpPr/>
          <p:nvPr/>
        </p:nvCxnSpPr>
        <p:spPr>
          <a:xfrm>
            <a:off x="244673" y="1455847"/>
            <a:ext cx="6134695" cy="3209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642938" y="8989565"/>
            <a:ext cx="1309985" cy="527314"/>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EA063EBF-190A-48D6-B1F3-FF44D0AF9CF7}" type="datetimeFigureOut">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10" name="Footer Placeholder 4"/>
          <p:cNvSpPr>
            <a:spLocks noGrp="1"/>
          </p:cNvSpPr>
          <p:nvPr>
            <p:ph type="ftr" sz="quarter" idx="3"/>
          </p:nvPr>
        </p:nvSpPr>
        <p:spPr>
          <a:xfrm>
            <a:off x="2221706" y="8989565"/>
            <a:ext cx="2653010" cy="527314"/>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11" name="Slide Number Placeholder 5"/>
          <p:cNvSpPr>
            <a:spLocks noGrp="1"/>
          </p:cNvSpPr>
          <p:nvPr>
            <p:ph type="sldNum" sz="quarter" idx="4"/>
          </p:nvPr>
        </p:nvSpPr>
        <p:spPr>
          <a:xfrm>
            <a:off x="5247978" y="8989565"/>
            <a:ext cx="959942" cy="527314"/>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63347441-09FB-4193-940A-1492C7F17C24}" type="slidenum">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42938" y="1584694"/>
            <a:ext cx="2211705" cy="2509099"/>
          </a:xfrm>
        </p:spPr>
        <p:txBody>
          <a:bodyPr anchor="b">
            <a:noAutofit/>
          </a:bodyPr>
          <a:lstStyle>
            <a:lvl1pPr>
              <a:lnSpc>
                <a:spcPct val="90000"/>
              </a:lnSpc>
              <a:defRPr sz="3000" b="0"/>
            </a:lvl1pPr>
          </a:lstStyle>
          <a:p>
            <a:pPr fontAlgn="base"/>
            <a:r>
              <a:rPr lang="zh-CN" altLang="en-US" strike="noStrike" noProof="1"/>
              <a:t>单击此处编辑母版标题样式</a:t>
            </a:r>
            <a:endParaRPr lang="en-US" strike="noStrike" noProof="1"/>
          </a:p>
        </p:txBody>
      </p:sp>
      <p:sp>
        <p:nvSpPr>
          <p:cNvPr id="3" name="Content Placeholder 2"/>
          <p:cNvSpPr>
            <a:spLocks noGrp="1"/>
          </p:cNvSpPr>
          <p:nvPr>
            <p:ph idx="1"/>
          </p:nvPr>
        </p:nvSpPr>
        <p:spPr>
          <a:xfrm>
            <a:off x="3291839" y="1584694"/>
            <a:ext cx="2931795" cy="673495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Text Placeholder 3"/>
          <p:cNvSpPr>
            <a:spLocks noGrp="1"/>
          </p:cNvSpPr>
          <p:nvPr>
            <p:ph type="body" sz="half" idx="2"/>
          </p:nvPr>
        </p:nvSpPr>
        <p:spPr>
          <a:xfrm>
            <a:off x="642938" y="4093794"/>
            <a:ext cx="2211705" cy="4357909"/>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9C732A3A-E882-4FE0-A9E0-65A9799460D6}" type="datetimeFigureOut">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0451714-BE4C-4F73-87C2-97A4D3E15124}" type="slidenum">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42938" y="1584694"/>
            <a:ext cx="2211705" cy="2509099"/>
          </a:xfrm>
        </p:spPr>
        <p:txBody>
          <a:bodyPr anchor="b">
            <a:noAutofit/>
          </a:bodyPr>
          <a:lstStyle>
            <a:lvl1pPr>
              <a:lnSpc>
                <a:spcPct val="90000"/>
              </a:lnSpc>
              <a:defRPr sz="3000" b="0"/>
            </a:lvl1pPr>
          </a:lstStyle>
          <a:p>
            <a:pPr fontAlgn="base"/>
            <a:r>
              <a:rPr lang="zh-CN" altLang="en-US" strike="noStrike" noProof="1"/>
              <a:t>单击此处编辑母版标题样式</a:t>
            </a:r>
            <a:endParaRPr lang="en-US" strike="noStrike" noProof="1"/>
          </a:p>
        </p:txBody>
      </p:sp>
      <p:sp>
        <p:nvSpPr>
          <p:cNvPr id="3" name="Picture Placeholder 2"/>
          <p:cNvSpPr>
            <a:spLocks noGrp="1" noChangeAspect="1"/>
          </p:cNvSpPr>
          <p:nvPr>
            <p:ph type="pic" idx="1"/>
          </p:nvPr>
        </p:nvSpPr>
        <p:spPr>
          <a:xfrm>
            <a:off x="3044952" y="1545076"/>
            <a:ext cx="3430715" cy="6933038"/>
          </a:xfrm>
        </p:spPr>
        <p:txBody>
          <a:bodyPr vert="horz" wrap="square" lIns="274320" tIns="182880" rIns="91440" bIns="45720" numCol="1" rtlCol="0" anchor="t" anchorCtr="0" compatLnSpc="1">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90000"/>
              </a:lnSpc>
              <a:spcBef>
                <a:spcPts val="1400"/>
              </a:spcBef>
              <a:spcAft>
                <a:spcPct val="0"/>
              </a:spcAft>
              <a:buClr>
                <a:schemeClr val="accent1"/>
              </a:buClr>
              <a:buSzPct val="80000"/>
              <a:buFont typeface="Corbel" panose="020B0503020204020204" pitchFamily="34" charset="0"/>
              <a:buNone/>
              <a:defRPr/>
            </a:pPr>
            <a:r>
              <a:rPr kumimoji="0" lang="zh-CN" altLang="en-US" sz="2800" b="0" i="0" u="none" strike="noStrike" kern="1200" cap="none" spc="0" normalizeH="0" baseline="0" noProof="0">
                <a:ln>
                  <a:noFill/>
                </a:ln>
                <a:solidFill>
                  <a:schemeClr val="accent1"/>
                </a:solidFill>
                <a:effectLst/>
                <a:uLnTx/>
                <a:uFillTx/>
                <a:latin typeface="+mn-lt"/>
                <a:ea typeface="+mn-ea"/>
                <a:cs typeface="+mn-cs"/>
              </a:rPr>
              <a:t>单击图标添加图片</a:t>
            </a:r>
            <a:endParaRPr kumimoji="0" lang="en-US" sz="2800" b="0" i="0" u="none" strike="noStrike" kern="1200" cap="none" spc="0" normalizeH="0" baseline="0" noProof="0" dirty="0">
              <a:ln>
                <a:noFill/>
              </a:ln>
              <a:solidFill>
                <a:schemeClr val="accent1"/>
              </a:solidFill>
              <a:effectLst/>
              <a:uLnTx/>
              <a:uFillTx/>
              <a:latin typeface="+mn-lt"/>
              <a:ea typeface="+mn-ea"/>
              <a:cs typeface="+mn-cs"/>
            </a:endParaRPr>
          </a:p>
        </p:txBody>
      </p:sp>
      <p:sp>
        <p:nvSpPr>
          <p:cNvPr id="4" name="Text Placeholder 3"/>
          <p:cNvSpPr>
            <a:spLocks noGrp="1"/>
          </p:cNvSpPr>
          <p:nvPr>
            <p:ph type="body" sz="half" idx="2"/>
          </p:nvPr>
        </p:nvSpPr>
        <p:spPr>
          <a:xfrm>
            <a:off x="642938" y="4093794"/>
            <a:ext cx="2211705" cy="4159823"/>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9C732A3A-E882-4FE0-A9E0-65A9799460D6}" type="datetimeFigureOut">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0451714-BE4C-4F73-87C2-97A4D3E15124}" type="slidenum">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9C732A3A-E882-4FE0-A9E0-65A9799460D6}" type="datetimeFigureOut">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0451714-BE4C-4F73-87C2-97A4D3E15124}" type="slidenum">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1100482"/>
            <a:ext cx="1307306" cy="7813423"/>
          </a:xfrm>
        </p:spPr>
        <p:txBody>
          <a:bodyPr vert="eaVert"/>
          <a:lstStyle/>
          <a:p>
            <a:pPr fontAlgn="base"/>
            <a:r>
              <a:rPr lang="zh-CN" altLang="en-US" strike="noStrike" noProof="1"/>
              <a:t>单击此处编辑母版标题样式</a:t>
            </a:r>
            <a:endParaRPr lang="en-US" strike="noStrike" noProof="1"/>
          </a:p>
        </p:txBody>
      </p:sp>
      <p:sp>
        <p:nvSpPr>
          <p:cNvPr id="3" name="Vertical Text Placeholder 2"/>
          <p:cNvSpPr>
            <a:spLocks noGrp="1"/>
          </p:cNvSpPr>
          <p:nvPr>
            <p:ph type="body" orient="vert" idx="1"/>
          </p:nvPr>
        </p:nvSpPr>
        <p:spPr>
          <a:xfrm>
            <a:off x="642938" y="1100482"/>
            <a:ext cx="4179094" cy="7813423"/>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9C732A3A-E882-4FE0-A9E0-65A9799460D6}" type="datetimeFigureOut">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0451714-BE4C-4F73-87C2-97A4D3E15124}" type="slidenum">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9C732A3A-E882-4FE0-A9E0-65A9799460D6}" type="datetimeFigureOut">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0451714-BE4C-4F73-87C2-97A4D3E15124}" type="slidenum">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9C732A3A-E882-4FE0-A9E0-65A9799460D6}" type="datetimeFigureOut">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0451714-BE4C-4F73-87C2-97A4D3E15124}" type="slidenum">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57250" y="1620919"/>
            <a:ext cx="5143500" cy="3448177"/>
          </a:xfr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857250" y="5202072"/>
            <a:ext cx="5143500" cy="23912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FC690E8-A98E-4BBE-962E-1D0664B4F92F}" type="datetimeFigureOut">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7D4C6520-C286-49D1-8581-84709E30DC8D}" type="slidenum">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FC690E8-A98E-4BBE-962E-1D0664B4F92F}" type="datetimeFigureOut">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7D4C6520-C286-49D1-8581-84709E30DC8D}" type="slidenum">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71488" y="2636572"/>
            <a:ext cx="2914650" cy="628421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3471863" y="2636572"/>
            <a:ext cx="2914650" cy="628421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EF01E87-FDD4-4FB4-9422-C59E2B4CE8D7}"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00AC4F8-66AE-442E-898C-E29F26EE539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67916" y="2469208"/>
            <a:ext cx="5915025" cy="4119930"/>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67916" y="6628114"/>
            <a:ext cx="5915025" cy="216657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FC690E8-A98E-4BBE-962E-1D0664B4F92F}" type="datetimeFigureOut">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7D4C6520-C286-49D1-8581-84709E30DC8D}" type="slidenum">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71488" y="2636572"/>
            <a:ext cx="2914650" cy="628421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3471863" y="2636572"/>
            <a:ext cx="2914650" cy="628421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FC690E8-A98E-4BBE-962E-1D0664B4F92F}" type="datetimeFigureOut">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7D4C6520-C286-49D1-8581-84709E30DC8D}" type="slidenum">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2381" y="527314"/>
            <a:ext cx="5915025" cy="1914381"/>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72381" y="2427940"/>
            <a:ext cx="2901255" cy="118989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72381" y="3617835"/>
            <a:ext cx="2901255" cy="532129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3471863" y="2427940"/>
            <a:ext cx="2915543" cy="118989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3471863" y="3617835"/>
            <a:ext cx="2915543" cy="532129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FC690E8-A98E-4BBE-962E-1D0664B4F92F}" type="datetimeFigureOut">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7D4C6520-C286-49D1-8581-84709E30DC8D}" type="slidenum">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FC690E8-A98E-4BBE-962E-1D0664B4F92F}" type="datetimeFigureOut">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7D4C6520-C286-49D1-8581-84709E30DC8D}" type="slidenum">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FC690E8-A98E-4BBE-962E-1D0664B4F92F}" type="datetimeFigureOut">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7D4C6520-C286-49D1-8581-84709E30DC8D}" type="slidenum">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660289"/>
            <a:ext cx="2211883" cy="2311013"/>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2915543" y="1426041"/>
            <a:ext cx="3471863" cy="70385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72381" y="2971302"/>
            <a:ext cx="2211883" cy="550470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FC690E8-A98E-4BBE-962E-1D0664B4F92F}" type="datetimeFigureOut">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7D4C6520-C286-49D1-8581-84709E30DC8D}" type="slidenum">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660289"/>
            <a:ext cx="2211883" cy="2311013"/>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2915543" y="1426041"/>
            <a:ext cx="3471863" cy="7038500"/>
          </a:xfrm>
        </p:spPr>
        <p:txBody>
          <a:bodyPr vert="horz" wrap="square" lIns="91440" tIns="45720" rIns="91440" bIns="45720" numCol="1" rtlCol="0" anchor="t" anchorCtr="0" compatLnSpc="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472381" y="2971302"/>
            <a:ext cx="2211883" cy="550470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FC690E8-A98E-4BBE-962E-1D0664B4F92F}" type="datetimeFigureOut">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7D4C6520-C286-49D1-8581-84709E30DC8D}" type="slidenum">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FC690E8-A98E-4BBE-962E-1D0664B4F92F}" type="datetimeFigureOut">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7D4C6520-C286-49D1-8581-84709E30DC8D}" type="slidenum">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6" y="527314"/>
            <a:ext cx="1478756" cy="8393470"/>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71488" y="527314"/>
            <a:ext cx="4350544" cy="8393470"/>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FC690E8-A98E-4BBE-962E-1D0664B4F92F}" type="datetimeFigureOut">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7D4C6520-C286-49D1-8581-84709E30DC8D}" type="slidenum">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8" name="Rectangle 6"/>
          <p:cNvSpPr>
            <a:spLocks noChangeAspect="1"/>
          </p:cNvSpPr>
          <p:nvPr/>
        </p:nvSpPr>
        <p:spPr>
          <a:xfrm>
            <a:off x="130373" y="353071"/>
            <a:ext cx="6594575" cy="9209661"/>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7"/>
          <p:cNvCxnSpPr/>
          <p:nvPr/>
        </p:nvCxnSpPr>
        <p:spPr>
          <a:xfrm>
            <a:off x="1112639" y="5392363"/>
            <a:ext cx="462915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24364" y="1274330"/>
            <a:ext cx="5606415" cy="4225851"/>
          </a:xfrm>
        </p:spPr>
        <p:txBody>
          <a:bodyPr anchor="b">
            <a:normAutofit/>
          </a:bodyPr>
          <a:lstStyle>
            <a:lvl1pPr algn="ctr">
              <a:lnSpc>
                <a:spcPct val="85000"/>
              </a:lnSpc>
              <a:defRPr sz="5400" b="1" cap="all" baseline="0">
                <a:solidFill>
                  <a:srgbClr val="FFFFFF"/>
                </a:solidFill>
              </a:defRPr>
            </a:lvl1pPr>
          </a:lstStyle>
          <a:p>
            <a:pPr fontAlgn="base"/>
            <a:r>
              <a:rPr lang="zh-CN" altLang="en-US" strike="noStrike" noProof="1"/>
              <a:t>单击此处编辑母版标题样式</a:t>
            </a:r>
            <a:endParaRPr lang="en-US" strike="noStrike" noProof="1"/>
          </a:p>
        </p:txBody>
      </p:sp>
      <p:sp>
        <p:nvSpPr>
          <p:cNvPr id="3" name="Subtitle 2"/>
          <p:cNvSpPr>
            <a:spLocks noGrp="1"/>
          </p:cNvSpPr>
          <p:nvPr>
            <p:ph type="subTitle" idx="1"/>
          </p:nvPr>
        </p:nvSpPr>
        <p:spPr>
          <a:xfrm>
            <a:off x="961611" y="5588535"/>
            <a:ext cx="4931921" cy="2004791"/>
          </a:xfrm>
        </p:spPr>
        <p:txBody>
          <a:bodyPr>
            <a:normAutofit/>
          </a:bodyPr>
          <a:lstStyle>
            <a:lvl1pPr marL="0" indent="0" algn="ctr">
              <a:buNone/>
              <a:defRPr sz="1650">
                <a:solidFill>
                  <a:srgbClr val="FFFFFF"/>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pPr fontAlgn="base"/>
            <a:r>
              <a:rPr lang="zh-CN" altLang="en-US" strike="noStrike" noProof="1"/>
              <a:t>单击此处编辑母版副标题样式</a:t>
            </a:r>
            <a:endParaRPr lang="en-US" strike="noStrike" noProof="1"/>
          </a:p>
        </p:txBody>
      </p:sp>
      <p:sp>
        <p:nvSpPr>
          <p:cNvPr id="10" name="Date Placeholder 3"/>
          <p:cNvSpPr>
            <a:spLocks noGrp="1"/>
          </p:cNvSpPr>
          <p:nvPr>
            <p:ph type="dt" sz="half" idx="2"/>
          </p:nvPr>
        </p:nvSpPr>
        <p:spPr>
          <a:xfrm>
            <a:off x="642938" y="8989565"/>
            <a:ext cx="1309985" cy="527314"/>
          </a:xfrm>
          <a:prstGeom prst="rect">
            <a:avLst/>
          </a:prstGeom>
        </p:spPr>
        <p:txBody>
          <a:bodyPr vert="horz" lIns="91440" tIns="45720" rIns="91440" bIns="45720" rtlCol="0" anchor="ctr"/>
          <a:lstStyle>
            <a:lvl1pPr>
              <a:defRPr>
                <a:solidFill>
                  <a:srgbClr val="FFFFFF"/>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589552E5-306A-4B3E-BEBE-7352728D3FD7}" type="datetimeFigureOut">
              <a:rPr kumimoji="0" lang="zh-CN" altLang="en-US" sz="1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1" name="Footer Placeholder 4"/>
          <p:cNvSpPr>
            <a:spLocks noGrp="1"/>
          </p:cNvSpPr>
          <p:nvPr>
            <p:ph type="ftr" sz="quarter" idx="3"/>
          </p:nvPr>
        </p:nvSpPr>
        <p:spPr>
          <a:xfrm>
            <a:off x="2221706" y="8989565"/>
            <a:ext cx="2653010" cy="527314"/>
          </a:xfrm>
          <a:prstGeom prst="rect">
            <a:avLst/>
          </a:prstGeom>
        </p:spPr>
        <p:txBody>
          <a:bodyPr vert="horz" lIns="91440" tIns="45720" rIns="91440" bIns="45720" rtlCol="0" anchor="ctr"/>
          <a:lstStyle>
            <a:lvl1pPr>
              <a:defRPr>
                <a:solidFill>
                  <a:srgbClr val="FFFFFF"/>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2" name="Slide Number Placeholder 5"/>
          <p:cNvSpPr>
            <a:spLocks noGrp="1"/>
          </p:cNvSpPr>
          <p:nvPr>
            <p:ph type="sldNum" sz="quarter" idx="4"/>
          </p:nvPr>
        </p:nvSpPr>
        <p:spPr>
          <a:xfrm>
            <a:off x="5247978" y="8989565"/>
            <a:ext cx="959942" cy="527314"/>
          </a:xfrm>
          <a:prstGeom prst="rect">
            <a:avLst/>
          </a:prstGeom>
        </p:spPr>
        <p:txBody>
          <a:bodyPr vert="horz" lIns="91440" tIns="45720" rIns="91440" bIns="45720" rtlCol="0" anchor="ctr"/>
          <a:lstStyle>
            <a:lvl1pPr>
              <a:defRPr>
                <a:solidFill>
                  <a:srgbClr val="FFFFFF"/>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195B1EDB-92EC-439F-8F1F-39255313824E}" type="slidenum">
              <a:rPr kumimoji="0" lang="zh-CN" altLang="en-US" sz="1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2381" y="527314"/>
            <a:ext cx="5915025" cy="1914381"/>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72381" y="2427940"/>
            <a:ext cx="2901255" cy="118989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72381" y="3617835"/>
            <a:ext cx="2901255" cy="532129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3471863" y="2427940"/>
            <a:ext cx="2915543" cy="118989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3471863" y="3617835"/>
            <a:ext cx="2915543" cy="532129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EF01E87-FDD4-4FB4-9422-C59E2B4CE8D7}"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00AC4F8-66AE-442E-898C-E29F26EE539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Content Placeholder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9C732A3A-E882-4FE0-A9E0-65A9799460D6}" type="datetimeFigureOut">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0451714-BE4C-4F73-87C2-97A4D3E15124}" type="slidenum">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cxnSp>
        <p:nvCxnSpPr>
          <p:cNvPr id="8" name="Straight Connector 6"/>
          <p:cNvCxnSpPr/>
          <p:nvPr/>
        </p:nvCxnSpPr>
        <p:spPr>
          <a:xfrm>
            <a:off x="1114425" y="5807337"/>
            <a:ext cx="462915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2364" y="1694880"/>
            <a:ext cx="5606415" cy="4225851"/>
          </a:xfrm>
        </p:spPr>
        <p:txBody>
          <a:bodyPr anchor="b">
            <a:noAutofit/>
          </a:bodyPr>
          <a:lstStyle>
            <a:lvl1pPr algn="ctr">
              <a:lnSpc>
                <a:spcPct val="85000"/>
              </a:lnSpc>
              <a:defRPr sz="5400" b="0" cap="all" baseline="0"/>
            </a:lvl1pPr>
          </a:lstStyle>
          <a:p>
            <a:pPr fontAlgn="base"/>
            <a:r>
              <a:rPr lang="zh-CN" altLang="en-US" strike="noStrike" noProof="1"/>
              <a:t>单击此处编辑母版标题样式</a:t>
            </a:r>
            <a:endParaRPr lang="en-US" strike="noStrike" noProof="1"/>
          </a:p>
        </p:txBody>
      </p:sp>
      <p:sp>
        <p:nvSpPr>
          <p:cNvPr id="3" name="Text Placeholder 2"/>
          <p:cNvSpPr>
            <a:spLocks noGrp="1"/>
          </p:cNvSpPr>
          <p:nvPr>
            <p:ph type="body" idx="1"/>
          </p:nvPr>
        </p:nvSpPr>
        <p:spPr>
          <a:xfrm>
            <a:off x="961835" y="5999968"/>
            <a:ext cx="4932617" cy="1969612"/>
          </a:xfrm>
        </p:spPr>
        <p:txBody>
          <a:bodyPr>
            <a:normAutofit/>
          </a:bodyPr>
          <a:lstStyle>
            <a:lvl1pPr marL="0" indent="0" algn="ctr">
              <a:buNone/>
              <a:defRPr sz="165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9" name="Date Placeholder 3"/>
          <p:cNvSpPr>
            <a:spLocks noGrp="1"/>
          </p:cNvSpPr>
          <p:nvPr>
            <p:ph type="dt" sz="half" idx="2"/>
          </p:nvPr>
        </p:nvSpPr>
        <p:spPr>
          <a:xfrm>
            <a:off x="642938" y="8989565"/>
            <a:ext cx="1309985" cy="527314"/>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6C311A4A-87A5-469E-921A-B0AA053DB09E}" type="datetimeFigureOut">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10" name="Footer Placeholder 4"/>
          <p:cNvSpPr>
            <a:spLocks noGrp="1"/>
          </p:cNvSpPr>
          <p:nvPr>
            <p:ph type="ftr" sz="quarter" idx="3"/>
          </p:nvPr>
        </p:nvSpPr>
        <p:spPr>
          <a:xfrm>
            <a:off x="2221706" y="8989565"/>
            <a:ext cx="2653010" cy="527314"/>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11" name="Slide Number Placeholder 5"/>
          <p:cNvSpPr>
            <a:spLocks noGrp="1"/>
          </p:cNvSpPr>
          <p:nvPr>
            <p:ph type="sldNum" sz="quarter" idx="4"/>
          </p:nvPr>
        </p:nvSpPr>
        <p:spPr>
          <a:xfrm>
            <a:off x="5247978" y="8989565"/>
            <a:ext cx="959942" cy="527314"/>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168F0733-F0A0-41D8-8CF6-BC0FECABACFE}" type="slidenum">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Content Placeholder 2"/>
          <p:cNvSpPr>
            <a:spLocks noGrp="1"/>
          </p:cNvSpPr>
          <p:nvPr>
            <p:ph sz="half" idx="1"/>
          </p:nvPr>
        </p:nvSpPr>
        <p:spPr>
          <a:xfrm>
            <a:off x="642938" y="2971300"/>
            <a:ext cx="2674620" cy="5810546"/>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Content Placeholder 3"/>
          <p:cNvSpPr>
            <a:spLocks noGrp="1"/>
          </p:cNvSpPr>
          <p:nvPr>
            <p:ph sz="half" idx="2"/>
          </p:nvPr>
        </p:nvSpPr>
        <p:spPr>
          <a:xfrm>
            <a:off x="3525532" y="2971302"/>
            <a:ext cx="2674620" cy="5810546"/>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9C732A3A-E882-4FE0-A9E0-65A9799460D6}" type="datetimeFigureOut">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0451714-BE4C-4F73-87C2-97A4D3E15124}" type="slidenum">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Text Placeholder 2"/>
          <p:cNvSpPr>
            <a:spLocks noGrp="1"/>
          </p:cNvSpPr>
          <p:nvPr>
            <p:ph type="body" idx="1"/>
          </p:nvPr>
        </p:nvSpPr>
        <p:spPr>
          <a:xfrm>
            <a:off x="642938" y="2890587"/>
            <a:ext cx="2674620" cy="1122492"/>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endParaRPr lang="zh-CN" altLang="en-US" strike="noStrike" noProof="1"/>
          </a:p>
        </p:txBody>
      </p:sp>
      <p:sp>
        <p:nvSpPr>
          <p:cNvPr id="4" name="Content Placeholder 3"/>
          <p:cNvSpPr>
            <a:spLocks noGrp="1"/>
          </p:cNvSpPr>
          <p:nvPr>
            <p:ph sz="half" idx="2"/>
          </p:nvPr>
        </p:nvSpPr>
        <p:spPr>
          <a:xfrm>
            <a:off x="642938" y="3930372"/>
            <a:ext cx="2674620" cy="4886141"/>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5" name="Text Placeholder 4"/>
          <p:cNvSpPr>
            <a:spLocks noGrp="1"/>
          </p:cNvSpPr>
          <p:nvPr>
            <p:ph type="body" sz="quarter" idx="3"/>
          </p:nvPr>
        </p:nvSpPr>
        <p:spPr>
          <a:xfrm>
            <a:off x="3526410" y="2887007"/>
            <a:ext cx="2674620" cy="1122492"/>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endParaRPr lang="zh-CN" altLang="en-US" strike="noStrike" noProof="1"/>
          </a:p>
        </p:txBody>
      </p:sp>
      <p:sp>
        <p:nvSpPr>
          <p:cNvPr id="6" name="Content Placeholder 5"/>
          <p:cNvSpPr>
            <a:spLocks noGrp="1"/>
          </p:cNvSpPr>
          <p:nvPr>
            <p:ph sz="quarter" idx="4"/>
          </p:nvPr>
        </p:nvSpPr>
        <p:spPr>
          <a:xfrm>
            <a:off x="3526410" y="3927251"/>
            <a:ext cx="2674620" cy="4886141"/>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9C732A3A-E882-4FE0-A9E0-65A9799460D6}" type="datetimeFigureOut">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7" name="页脚占位符 6"/>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8" name="灯片编号占位符 7"/>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0451714-BE4C-4F73-87C2-97A4D3E15124}" type="slidenum">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日期占位符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9C732A3A-E882-4FE0-A9E0-65A9799460D6}" type="datetimeFigureOut">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0451714-BE4C-4F73-87C2-97A4D3E15124}" type="slidenum">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cxnSp>
        <p:nvCxnSpPr>
          <p:cNvPr id="8" name="直接连接符 7"/>
          <p:cNvCxnSpPr/>
          <p:nvPr/>
        </p:nvCxnSpPr>
        <p:spPr>
          <a:xfrm>
            <a:off x="244673" y="1455847"/>
            <a:ext cx="6134695" cy="3209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642938" y="8989565"/>
            <a:ext cx="1309985" cy="527314"/>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EA063EBF-190A-48D6-B1F3-FF44D0AF9CF7}" type="datetimeFigureOut">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10" name="Footer Placeholder 4"/>
          <p:cNvSpPr>
            <a:spLocks noGrp="1"/>
          </p:cNvSpPr>
          <p:nvPr>
            <p:ph type="ftr" sz="quarter" idx="3"/>
          </p:nvPr>
        </p:nvSpPr>
        <p:spPr>
          <a:xfrm>
            <a:off x="2221706" y="8989565"/>
            <a:ext cx="2653010" cy="527314"/>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11" name="Slide Number Placeholder 5"/>
          <p:cNvSpPr>
            <a:spLocks noGrp="1"/>
          </p:cNvSpPr>
          <p:nvPr>
            <p:ph type="sldNum" sz="quarter" idx="4"/>
          </p:nvPr>
        </p:nvSpPr>
        <p:spPr>
          <a:xfrm>
            <a:off x="5247978" y="8989565"/>
            <a:ext cx="959942" cy="527314"/>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63347441-09FB-4193-940A-1492C7F17C24}" type="slidenum">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42938" y="1584694"/>
            <a:ext cx="2211705" cy="2509099"/>
          </a:xfrm>
        </p:spPr>
        <p:txBody>
          <a:bodyPr anchor="b">
            <a:noAutofit/>
          </a:bodyPr>
          <a:lstStyle>
            <a:lvl1pPr>
              <a:lnSpc>
                <a:spcPct val="90000"/>
              </a:lnSpc>
              <a:defRPr sz="3000" b="0"/>
            </a:lvl1pPr>
          </a:lstStyle>
          <a:p>
            <a:pPr fontAlgn="base"/>
            <a:r>
              <a:rPr lang="zh-CN" altLang="en-US" strike="noStrike" noProof="1"/>
              <a:t>单击此处编辑母版标题样式</a:t>
            </a:r>
            <a:endParaRPr lang="en-US" strike="noStrike" noProof="1"/>
          </a:p>
        </p:txBody>
      </p:sp>
      <p:sp>
        <p:nvSpPr>
          <p:cNvPr id="3" name="Content Placeholder 2"/>
          <p:cNvSpPr>
            <a:spLocks noGrp="1"/>
          </p:cNvSpPr>
          <p:nvPr>
            <p:ph idx="1"/>
          </p:nvPr>
        </p:nvSpPr>
        <p:spPr>
          <a:xfrm>
            <a:off x="3291839" y="1584694"/>
            <a:ext cx="2931795" cy="673495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Text Placeholder 3"/>
          <p:cNvSpPr>
            <a:spLocks noGrp="1"/>
          </p:cNvSpPr>
          <p:nvPr>
            <p:ph type="body" sz="half" idx="2"/>
          </p:nvPr>
        </p:nvSpPr>
        <p:spPr>
          <a:xfrm>
            <a:off x="642938" y="4093794"/>
            <a:ext cx="2211705" cy="4357909"/>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9C732A3A-E882-4FE0-A9E0-65A9799460D6}" type="datetimeFigureOut">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0451714-BE4C-4F73-87C2-97A4D3E15124}" type="slidenum">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42938" y="1584694"/>
            <a:ext cx="2211705" cy="2509099"/>
          </a:xfrm>
        </p:spPr>
        <p:txBody>
          <a:bodyPr anchor="b">
            <a:noAutofit/>
          </a:bodyPr>
          <a:lstStyle>
            <a:lvl1pPr>
              <a:lnSpc>
                <a:spcPct val="90000"/>
              </a:lnSpc>
              <a:defRPr sz="3000" b="0"/>
            </a:lvl1pPr>
          </a:lstStyle>
          <a:p>
            <a:pPr fontAlgn="base"/>
            <a:r>
              <a:rPr lang="zh-CN" altLang="en-US" strike="noStrike" noProof="1"/>
              <a:t>单击此处编辑母版标题样式</a:t>
            </a:r>
            <a:endParaRPr lang="en-US" strike="noStrike" noProof="1"/>
          </a:p>
        </p:txBody>
      </p:sp>
      <p:sp>
        <p:nvSpPr>
          <p:cNvPr id="3" name="Picture Placeholder 2"/>
          <p:cNvSpPr>
            <a:spLocks noGrp="1" noChangeAspect="1"/>
          </p:cNvSpPr>
          <p:nvPr>
            <p:ph type="pic" idx="1"/>
          </p:nvPr>
        </p:nvSpPr>
        <p:spPr>
          <a:xfrm>
            <a:off x="3044952" y="1545076"/>
            <a:ext cx="3430715" cy="6933038"/>
          </a:xfrm>
        </p:spPr>
        <p:txBody>
          <a:bodyPr vert="horz" wrap="square" lIns="274320" tIns="182880" rIns="91440" bIns="45720" numCol="1" rtlCol="0" anchor="t" anchorCtr="0" compatLnSpc="1">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90000"/>
              </a:lnSpc>
              <a:spcBef>
                <a:spcPts val="1400"/>
              </a:spcBef>
              <a:spcAft>
                <a:spcPct val="0"/>
              </a:spcAft>
              <a:buClr>
                <a:schemeClr val="accent1"/>
              </a:buClr>
              <a:buSzPct val="80000"/>
              <a:buFont typeface="Corbel" panose="020B0503020204020204" pitchFamily="34" charset="0"/>
              <a:buNone/>
              <a:defRPr/>
            </a:pPr>
            <a:r>
              <a:rPr kumimoji="0" lang="zh-CN" altLang="en-US" sz="2800" b="0" i="0" u="none" strike="noStrike" kern="1200" cap="none" spc="0" normalizeH="0" baseline="0" noProof="0">
                <a:ln>
                  <a:noFill/>
                </a:ln>
                <a:solidFill>
                  <a:schemeClr val="accent1"/>
                </a:solidFill>
                <a:effectLst/>
                <a:uLnTx/>
                <a:uFillTx/>
                <a:latin typeface="+mn-lt"/>
                <a:ea typeface="+mn-ea"/>
                <a:cs typeface="+mn-cs"/>
              </a:rPr>
              <a:t>单击图标添加图片</a:t>
            </a:r>
            <a:endParaRPr kumimoji="0" lang="en-US" sz="2800" b="0" i="0" u="none" strike="noStrike" kern="1200" cap="none" spc="0" normalizeH="0" baseline="0" noProof="0" dirty="0">
              <a:ln>
                <a:noFill/>
              </a:ln>
              <a:solidFill>
                <a:schemeClr val="accent1"/>
              </a:solidFill>
              <a:effectLst/>
              <a:uLnTx/>
              <a:uFillTx/>
              <a:latin typeface="+mn-lt"/>
              <a:ea typeface="+mn-ea"/>
              <a:cs typeface="+mn-cs"/>
            </a:endParaRPr>
          </a:p>
        </p:txBody>
      </p:sp>
      <p:sp>
        <p:nvSpPr>
          <p:cNvPr id="4" name="Text Placeholder 3"/>
          <p:cNvSpPr>
            <a:spLocks noGrp="1"/>
          </p:cNvSpPr>
          <p:nvPr>
            <p:ph type="body" sz="half" idx="2"/>
          </p:nvPr>
        </p:nvSpPr>
        <p:spPr>
          <a:xfrm>
            <a:off x="642938" y="4093794"/>
            <a:ext cx="2211705" cy="4159823"/>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9C732A3A-E882-4FE0-A9E0-65A9799460D6}" type="datetimeFigureOut">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0451714-BE4C-4F73-87C2-97A4D3E15124}" type="slidenum">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9C732A3A-E882-4FE0-A9E0-65A9799460D6}" type="datetimeFigureOut">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0451714-BE4C-4F73-87C2-97A4D3E15124}" type="slidenum">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1100482"/>
            <a:ext cx="1307306" cy="7813423"/>
          </a:xfrm>
        </p:spPr>
        <p:txBody>
          <a:bodyPr vert="eaVert"/>
          <a:lstStyle/>
          <a:p>
            <a:pPr fontAlgn="base"/>
            <a:r>
              <a:rPr lang="zh-CN" altLang="en-US" strike="noStrike" noProof="1"/>
              <a:t>单击此处编辑母版标题样式</a:t>
            </a:r>
            <a:endParaRPr lang="en-US" strike="noStrike" noProof="1"/>
          </a:p>
        </p:txBody>
      </p:sp>
      <p:sp>
        <p:nvSpPr>
          <p:cNvPr id="3" name="Vertical Text Placeholder 2"/>
          <p:cNvSpPr>
            <a:spLocks noGrp="1"/>
          </p:cNvSpPr>
          <p:nvPr>
            <p:ph type="body" orient="vert" idx="1"/>
          </p:nvPr>
        </p:nvSpPr>
        <p:spPr>
          <a:xfrm>
            <a:off x="642938" y="1100482"/>
            <a:ext cx="4179094" cy="7813423"/>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9C732A3A-E882-4FE0-A9E0-65A9799460D6}" type="datetimeFigureOut">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0451714-BE4C-4F73-87C2-97A4D3E15124}" type="slidenum">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EF01E87-FDD4-4FB4-9422-C59E2B4CE8D7}"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00AC4F8-66AE-442E-898C-E29F26EE539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9C732A3A-E882-4FE0-A9E0-65A9799460D6}" type="datetimeFigureOut">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0451714-BE4C-4F73-87C2-97A4D3E15124}" type="slidenum">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9C732A3A-E882-4FE0-A9E0-65A9799460D6}" type="datetimeFigureOut">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0451714-BE4C-4F73-87C2-97A4D3E15124}" type="slidenum">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42900" y="396658"/>
            <a:ext cx="6172200" cy="1650826"/>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9C732A3A-E882-4FE0-A9E0-65A9799460D6}" type="datetimeFigureOut">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0451714-BE4C-4F73-87C2-97A4D3E15124}" type="slidenum">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spd="med"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EF01E87-FDD4-4FB4-9422-C59E2B4CE8D7}"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00AC4F8-66AE-442E-898C-E29F26EE539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660289"/>
            <a:ext cx="2211883" cy="2311013"/>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2915543" y="1426041"/>
            <a:ext cx="3471863" cy="70385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72381" y="2971302"/>
            <a:ext cx="2211883" cy="550470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EF01E87-FDD4-4FB4-9422-C59E2B4CE8D7}"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00AC4F8-66AE-442E-898C-E29F26EE539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660289"/>
            <a:ext cx="2211883" cy="2311013"/>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2915543" y="1426041"/>
            <a:ext cx="3471863" cy="703850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en-US" sz="3200" b="0" i="0" u="none" strike="noStrike" kern="1200" cap="none" spc="0" normalizeH="0" baseline="0" noProof="1">
                <a:ln>
                  <a:noFill/>
                </a:ln>
                <a:solidFill>
                  <a:schemeClr val="tx1"/>
                </a:solidFill>
                <a:effectLst/>
                <a:uLnTx/>
                <a:uFillTx/>
                <a:latin typeface="+mn-lt"/>
                <a:ea typeface="+mn-ea"/>
                <a:cs typeface="+mn-cs"/>
              </a:rPr>
              <a:t>单击图标添加图片</a:t>
            </a: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472381" y="2971302"/>
            <a:ext cx="2211883" cy="550470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EF01E87-FDD4-4FB4-9422-C59E2B4CE8D7}"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00AC4F8-66AE-442E-898C-E29F26EE539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4" Type="http://schemas.openxmlformats.org/officeDocument/2006/relationships/theme" Target="../theme/theme3.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6.xml"/><Relationship Id="rId8" Type="http://schemas.openxmlformats.org/officeDocument/2006/relationships/slideLayout" Target="../slideLayouts/slideLayout45.xml"/><Relationship Id="rId7" Type="http://schemas.openxmlformats.org/officeDocument/2006/relationships/slideLayout" Target="../slideLayouts/slideLayout44.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3" Type="http://schemas.openxmlformats.org/officeDocument/2006/relationships/slideLayout" Target="../slideLayouts/slideLayout40.xml"/><Relationship Id="rId2" Type="http://schemas.openxmlformats.org/officeDocument/2006/relationships/slideLayout" Target="../slideLayouts/slideLayout39.xml"/><Relationship Id="rId12" Type="http://schemas.openxmlformats.org/officeDocument/2006/relationships/theme" Target="../theme/theme4.xml"/><Relationship Id="rId11" Type="http://schemas.openxmlformats.org/officeDocument/2006/relationships/slideLayout" Target="../slideLayouts/slideLayout48.xml"/><Relationship Id="rId10" Type="http://schemas.openxmlformats.org/officeDocument/2006/relationships/slideLayout" Target="../slideLayouts/slideLayout47.xml"/><Relationship Id="rId1"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7.xml"/><Relationship Id="rId8" Type="http://schemas.openxmlformats.org/officeDocument/2006/relationships/slideLayout" Target="../slideLayouts/slideLayout56.xml"/><Relationship Id="rId7" Type="http://schemas.openxmlformats.org/officeDocument/2006/relationships/slideLayout" Target="../slideLayouts/slideLayout55.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3" Type="http://schemas.openxmlformats.org/officeDocument/2006/relationships/slideLayout" Target="../slideLayouts/slideLayout51.xml"/><Relationship Id="rId2" Type="http://schemas.openxmlformats.org/officeDocument/2006/relationships/slideLayout" Target="../slideLayouts/slideLayout50.xml"/><Relationship Id="rId15" Type="http://schemas.openxmlformats.org/officeDocument/2006/relationships/theme" Target="../theme/theme5.xml"/><Relationship Id="rId14" Type="http://schemas.openxmlformats.org/officeDocument/2006/relationships/slideLayout" Target="../slideLayouts/slideLayout62.xml"/><Relationship Id="rId13" Type="http://schemas.openxmlformats.org/officeDocument/2006/relationships/slideLayout" Target="../slideLayouts/slideLayout61.xml"/><Relationship Id="rId12" Type="http://schemas.openxmlformats.org/officeDocument/2006/relationships/slideLayout" Target="../slideLayouts/slideLayout60.xml"/><Relationship Id="rId11" Type="http://schemas.openxmlformats.org/officeDocument/2006/relationships/slideLayout" Target="../slideLayouts/slideLayout59.xml"/><Relationship Id="rId10" Type="http://schemas.openxmlformats.org/officeDocument/2006/relationships/slideLayout" Target="../slideLayouts/slideLayout58.xml"/><Relationship Id="rId1"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7FAFD">
                <a:alpha val="100000"/>
              </a:srgbClr>
            </a:gs>
            <a:gs pos="100000">
              <a:srgbClr val="E2F0D9">
                <a:alpha val="100000"/>
              </a:srgbClr>
            </a:gs>
            <a:gs pos="100000">
              <a:srgbClr val="B5D2EC">
                <a:alpha val="100000"/>
              </a:srgbClr>
            </a:gs>
            <a:gs pos="100000">
              <a:srgbClr val="A9D18E">
                <a:alpha val="100000"/>
              </a:srgbClr>
            </a:gs>
          </a:gsLst>
          <a:lin ang="17700000"/>
          <a:tileRect/>
        </a:gra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471488" y="527314"/>
            <a:ext cx="5915025" cy="1914381"/>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471488" y="2636572"/>
            <a:ext cx="5915025" cy="6284213"/>
          </a:xfrm>
          <a:prstGeom prst="rect">
            <a:avLst/>
          </a:prstGeom>
          <a:noFill/>
          <a:ln w="9525">
            <a:noFill/>
          </a:ln>
        </p:spPr>
        <p:txBody>
          <a:bodyPr anchor="t"/>
          <a:lstStyle/>
          <a:p>
            <a:pPr lvl="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471488" y="9179856"/>
            <a:ext cx="1543050" cy="527314"/>
          </a:xfrm>
          <a:prstGeom prst="rect">
            <a:avLst/>
          </a:prstGeom>
        </p:spPr>
        <p:txBody>
          <a:bodyPr vert="horz" lIns="91440" tIns="45720" rIns="91440" bIns="45720" rtlCol="0" anchor="ctr"/>
          <a:lstStyle>
            <a:lvl1pPr algn="l" eaLnBrk="1" fontAlgn="auto" hangingPunct="1">
              <a:defRPr sz="9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EF01E87-FDD4-4FB4-9422-C59E2B4CE8D7}"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2271713" y="9179856"/>
            <a:ext cx="2314575" cy="527314"/>
          </a:xfrm>
          <a:prstGeom prst="rect">
            <a:avLst/>
          </a:prstGeom>
        </p:spPr>
        <p:txBody>
          <a:bodyPr vert="horz" lIns="91440" tIns="45720" rIns="91440" bIns="45720" rtlCol="0" anchor="ctr"/>
          <a:lstStyle>
            <a:lvl1pPr algn="ctr" eaLnBrk="1" fontAlgn="auto" hangingPunct="1">
              <a:defRPr sz="9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4843463" y="9179856"/>
            <a:ext cx="1543050" cy="527314"/>
          </a:xfrm>
          <a:prstGeom prst="rect">
            <a:avLst/>
          </a:prstGeom>
        </p:spPr>
        <p:txBody>
          <a:bodyPr vert="horz" wrap="square" lIns="91440" tIns="45720" rIns="91440" bIns="45720" numCol="1" anchor="ctr" anchorCtr="0" compatLnSpc="1"/>
          <a:lstStyle>
            <a:lvl1pPr algn="r" eaLnBrk="1" hangingPunct="1">
              <a:defRPr sz="9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00AC4F8-66AE-442E-898C-E29F26EE539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7FAFD">
                <a:alpha val="100000"/>
              </a:srgbClr>
            </a:gs>
            <a:gs pos="100000">
              <a:srgbClr val="E2F0D9">
                <a:alpha val="100000"/>
              </a:srgbClr>
            </a:gs>
            <a:gs pos="100000">
              <a:srgbClr val="B5D2EC">
                <a:alpha val="100000"/>
              </a:srgbClr>
            </a:gs>
            <a:gs pos="100000">
              <a:srgbClr val="A9D18E">
                <a:alpha val="100000"/>
              </a:srgbClr>
            </a:gs>
          </a:gsLst>
          <a:lin ang="17700000"/>
          <a:tileRect/>
        </a:gra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a:xfrm>
            <a:off x="471488" y="527314"/>
            <a:ext cx="5915025" cy="1914381"/>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2051" name="文本占位符 2"/>
          <p:cNvSpPr>
            <a:spLocks noGrp="1"/>
          </p:cNvSpPr>
          <p:nvPr>
            <p:ph type="body"/>
          </p:nvPr>
        </p:nvSpPr>
        <p:spPr>
          <a:xfrm>
            <a:off x="471488" y="2636572"/>
            <a:ext cx="5915025" cy="6284213"/>
          </a:xfrm>
          <a:prstGeom prst="rect">
            <a:avLst/>
          </a:prstGeom>
          <a:noFill/>
          <a:ln w="9525">
            <a:noFill/>
          </a:ln>
        </p:spPr>
        <p:txBody>
          <a:bodyPr anchor="t"/>
          <a:lstStyle/>
          <a:p>
            <a:pPr lvl="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471488" y="9179856"/>
            <a:ext cx="1543050" cy="527314"/>
          </a:xfrm>
          <a:prstGeom prst="rect">
            <a:avLst/>
          </a:prstGeom>
        </p:spPr>
        <p:txBody>
          <a:bodyPr vert="horz" lIns="91440" tIns="45720" rIns="91440" bIns="45720" rtlCol="0" anchor="ctr"/>
          <a:lstStyle>
            <a:lvl1pPr algn="l" eaLnBrk="1" fontAlgn="auto" hangingPunct="1">
              <a:defRPr sz="9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416B368E-B3B7-4324-A7F8-CE650ED83080}"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2271713" y="9179856"/>
            <a:ext cx="2314575" cy="527314"/>
          </a:xfrm>
          <a:prstGeom prst="rect">
            <a:avLst/>
          </a:prstGeom>
        </p:spPr>
        <p:txBody>
          <a:bodyPr vert="horz" lIns="91440" tIns="45720" rIns="91440" bIns="45720" rtlCol="0" anchor="ctr"/>
          <a:lstStyle>
            <a:lvl1pPr algn="ctr" eaLnBrk="1" fontAlgn="auto" hangingPunct="1">
              <a:defRPr sz="9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4843463" y="9179856"/>
            <a:ext cx="1543050" cy="527314"/>
          </a:xfrm>
          <a:prstGeom prst="rect">
            <a:avLst/>
          </a:prstGeom>
        </p:spPr>
        <p:txBody>
          <a:bodyPr vert="horz" wrap="square" lIns="91440" tIns="45720" rIns="91440" bIns="45720" numCol="1" anchor="ctr" anchorCtr="0" compatLnSpc="1"/>
          <a:lstStyle>
            <a:lvl1pPr algn="r" eaLnBrk="1" hangingPunct="1">
              <a:defRPr sz="9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6537B17-636E-4DA9-B105-E77CF5A87CC1}"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130373" y="353071"/>
            <a:ext cx="6594575" cy="920966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075" name="Title Placeholder 1"/>
          <p:cNvSpPr>
            <a:spLocks noGrp="1"/>
          </p:cNvSpPr>
          <p:nvPr>
            <p:ph type="title"/>
          </p:nvPr>
        </p:nvSpPr>
        <p:spPr>
          <a:xfrm>
            <a:off x="642938" y="880386"/>
            <a:ext cx="5555159" cy="1957941"/>
          </a:xfrm>
          <a:prstGeom prst="rect">
            <a:avLst/>
          </a:prstGeom>
          <a:noFill/>
          <a:ln w="9525">
            <a:noFill/>
          </a:ln>
        </p:spPr>
        <p:txBody>
          <a:bodyPr anchor="ctr"/>
          <a:lstStyle/>
          <a:p>
            <a:pPr lvl="0"/>
            <a:r>
              <a:rPr lang="zh-CN" altLang="en-US" dirty="0"/>
              <a:t>单击此处编辑母版标题样式</a:t>
            </a:r>
            <a:endParaRPr lang="en-US" altLang="zh-CN" dirty="0"/>
          </a:p>
        </p:txBody>
      </p:sp>
      <p:sp>
        <p:nvSpPr>
          <p:cNvPr id="3076" name="Text Placeholder 2"/>
          <p:cNvSpPr>
            <a:spLocks noGrp="1"/>
          </p:cNvSpPr>
          <p:nvPr>
            <p:ph type="body"/>
          </p:nvPr>
        </p:nvSpPr>
        <p:spPr>
          <a:xfrm>
            <a:off x="642938" y="2971302"/>
            <a:ext cx="5553373" cy="5832555"/>
          </a:xfrm>
          <a:prstGeom prst="rect">
            <a:avLst/>
          </a:prstGeom>
          <a:noFill/>
          <a:ln w="9525">
            <a:noFill/>
          </a:ln>
        </p:spPr>
        <p:txBody>
          <a:bodyPr anchor="t"/>
          <a:lstStyle/>
          <a:p>
            <a:pPr lvl="0" indent="-182245"/>
            <a:r>
              <a:rPr lang="zh-CN" altLang="en-US" dirty="0"/>
              <a:t>单击此处编辑母版文本样式</a:t>
            </a:r>
            <a:endParaRPr lang="zh-CN" altLang="en-US" dirty="0"/>
          </a:p>
          <a:p>
            <a:pPr lvl="1" indent="-182245"/>
            <a:r>
              <a:rPr lang="zh-CN" altLang="en-US" dirty="0"/>
              <a:t>第二级</a:t>
            </a:r>
            <a:endParaRPr lang="zh-CN" altLang="en-US" dirty="0"/>
          </a:p>
          <a:p>
            <a:pPr lvl="2" indent="-182245"/>
            <a:r>
              <a:rPr lang="zh-CN" altLang="en-US" dirty="0"/>
              <a:t>第三级</a:t>
            </a:r>
            <a:endParaRPr lang="zh-CN" altLang="en-US" dirty="0"/>
          </a:p>
          <a:p>
            <a:pPr lvl="3" indent="-182880"/>
            <a:r>
              <a:rPr lang="zh-CN" altLang="en-US" dirty="0"/>
              <a:t>第四级</a:t>
            </a:r>
            <a:endParaRPr lang="zh-CN" altLang="en-US" dirty="0"/>
          </a:p>
          <a:p>
            <a:pPr lvl="4" indent="-182245"/>
            <a:r>
              <a:rPr lang="zh-CN" altLang="en-US" dirty="0"/>
              <a:t>第五级</a:t>
            </a:r>
            <a:endParaRPr lang="en-US" altLang="zh-CN" dirty="0"/>
          </a:p>
        </p:txBody>
      </p:sp>
      <p:sp>
        <p:nvSpPr>
          <p:cNvPr id="4" name="Date Placeholder 3"/>
          <p:cNvSpPr>
            <a:spLocks noGrp="1"/>
          </p:cNvSpPr>
          <p:nvPr>
            <p:ph type="dt" sz="half" idx="2"/>
          </p:nvPr>
        </p:nvSpPr>
        <p:spPr>
          <a:xfrm>
            <a:off x="642938" y="8989565"/>
            <a:ext cx="1309985" cy="527314"/>
          </a:xfrm>
          <a:prstGeom prst="rect">
            <a:avLst/>
          </a:prstGeom>
        </p:spPr>
        <p:txBody>
          <a:bodyPr vert="horz" lIns="91440" tIns="45720" rIns="91440" bIns="45720" rtlCol="0" anchor="ctr"/>
          <a:lstStyle>
            <a:lvl1pPr algn="l">
              <a:defRPr sz="900">
                <a:solidFill>
                  <a:schemeClr val="accent1"/>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9C732A3A-E882-4FE0-A9E0-65A9799460D6}" type="datetimeFigureOut">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2221706" y="8989565"/>
            <a:ext cx="2653010" cy="527314"/>
          </a:xfrm>
          <a:prstGeom prst="rect">
            <a:avLst/>
          </a:prstGeom>
        </p:spPr>
        <p:txBody>
          <a:bodyPr vert="horz" lIns="91440" tIns="45720" rIns="91440" bIns="45720" rtlCol="0" anchor="ctr"/>
          <a:lstStyle>
            <a:lvl1pPr algn="ctr">
              <a:defRPr sz="900">
                <a:solidFill>
                  <a:schemeClr val="accent1"/>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5247978" y="8989565"/>
            <a:ext cx="959942" cy="527314"/>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40451714-BE4C-4F73-87C2-97A4D3E15124}" type="slidenum">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sldNum="0" hdr="0" ftr="0" dt="0"/>
  <p:txStyles>
    <p:titleStyle>
      <a:lvl1pPr algn="l" rtl="0" eaLnBrk="0" fontAlgn="base" hangingPunct="0">
        <a:lnSpc>
          <a:spcPct val="90000"/>
        </a:lnSpc>
        <a:spcBef>
          <a:spcPct val="0"/>
        </a:spcBef>
        <a:spcAft>
          <a:spcPct val="0"/>
        </a:spcAft>
        <a:defRPr sz="3300"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4400">
          <a:solidFill>
            <a:schemeClr val="accent1"/>
          </a:solidFill>
          <a:latin typeface="Corbel" panose="020B050302020402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accent1"/>
          </a:solidFill>
          <a:latin typeface="Corbel" panose="020B050302020402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accent1"/>
          </a:solidFill>
          <a:latin typeface="Corbel" panose="020B050302020402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accent1"/>
          </a:solidFill>
          <a:latin typeface="Corbel" panose="020B050302020402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accent1"/>
          </a:solidFill>
          <a:latin typeface="Corbel" panose="020B050302020402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accent1"/>
          </a:solidFill>
          <a:latin typeface="Corbel" panose="020B050302020402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accent1"/>
          </a:solidFill>
          <a:latin typeface="Corbel" panose="020B050302020402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accent1"/>
          </a:solidFill>
          <a:latin typeface="Corbel" panose="020B0503020204020204" pitchFamily="34" charset="0"/>
          <a:ea typeface="宋体" panose="02010600030101010101" pitchFamily="2" charset="-122"/>
        </a:defRPr>
      </a:lvl9pPr>
    </p:titleStyle>
    <p:bodyStyle>
      <a:lvl1pPr marL="171450" indent="-137160" algn="l" rtl="0" eaLnBrk="0" fontAlgn="base" hangingPunct="0">
        <a:lnSpc>
          <a:spcPct val="90000"/>
        </a:lnSpc>
        <a:spcBef>
          <a:spcPts val="1050"/>
        </a:spcBef>
        <a:spcAft>
          <a:spcPct val="0"/>
        </a:spcAft>
        <a:buClr>
          <a:schemeClr val="accent1"/>
        </a:buClr>
        <a:buSzPct val="80000"/>
        <a:buFont typeface="Corbel" panose="020B0503020204020204" pitchFamily="34" charset="0"/>
        <a:buChar char="•"/>
        <a:defRPr sz="1650" kern="1200">
          <a:solidFill>
            <a:schemeClr val="accent1"/>
          </a:solidFill>
          <a:latin typeface="+mn-lt"/>
          <a:ea typeface="+mn-ea"/>
          <a:cs typeface="+mn-cs"/>
        </a:defRPr>
      </a:lvl1pPr>
      <a:lvl2pPr marL="342900" indent="-137160" algn="l" rtl="0" eaLnBrk="0" fontAlgn="base" hangingPunct="0">
        <a:lnSpc>
          <a:spcPct val="90000"/>
        </a:lnSpc>
        <a:spcBef>
          <a:spcPts val="150"/>
        </a:spcBef>
        <a:spcAft>
          <a:spcPts val="400"/>
        </a:spcAft>
        <a:buClr>
          <a:schemeClr val="accent1"/>
        </a:buClr>
        <a:buSzPct val="80000"/>
        <a:buFont typeface="Corbel" panose="020B0503020204020204" pitchFamily="34" charset="0"/>
        <a:buChar char="•"/>
        <a:defRPr sz="1500" kern="1200">
          <a:solidFill>
            <a:schemeClr val="accent1"/>
          </a:solidFill>
          <a:latin typeface="+mn-lt"/>
          <a:ea typeface="+mn-ea"/>
          <a:cs typeface="+mn-cs"/>
        </a:defRPr>
      </a:lvl2pPr>
      <a:lvl3pPr marL="548005" indent="-137160" algn="l" rtl="0" eaLnBrk="0" fontAlgn="base" hangingPunct="0">
        <a:lnSpc>
          <a:spcPct val="90000"/>
        </a:lnSpc>
        <a:spcBef>
          <a:spcPts val="150"/>
        </a:spcBef>
        <a:spcAft>
          <a:spcPts val="400"/>
        </a:spcAft>
        <a:buClr>
          <a:schemeClr val="accent1"/>
        </a:buClr>
        <a:buSzPct val="80000"/>
        <a:buFont typeface="Corbel" panose="020B0503020204020204" pitchFamily="34" charset="0"/>
        <a:buChar char="•"/>
        <a:defRPr kern="1200">
          <a:solidFill>
            <a:schemeClr val="accent1"/>
          </a:solidFill>
          <a:latin typeface="+mn-lt"/>
          <a:ea typeface="+mn-ea"/>
          <a:cs typeface="+mn-cs"/>
        </a:defRPr>
      </a:lvl3pPr>
      <a:lvl4pPr marL="753745" indent="-137160" algn="l" rtl="0" eaLnBrk="0" fontAlgn="base" hangingPunct="0">
        <a:lnSpc>
          <a:spcPct val="90000"/>
        </a:lnSpc>
        <a:spcBef>
          <a:spcPts val="150"/>
        </a:spcBef>
        <a:spcAft>
          <a:spcPts val="400"/>
        </a:spcAft>
        <a:buClr>
          <a:schemeClr val="accent1"/>
        </a:buClr>
        <a:buSzPct val="80000"/>
        <a:buFont typeface="Corbel" panose="020B0503020204020204" pitchFamily="34" charset="0"/>
        <a:buChar char="•"/>
        <a:defRPr sz="1200" kern="1200">
          <a:solidFill>
            <a:schemeClr val="accent1"/>
          </a:solidFill>
          <a:latin typeface="+mn-lt"/>
          <a:ea typeface="+mn-ea"/>
          <a:cs typeface="+mn-cs"/>
        </a:defRPr>
      </a:lvl4pPr>
      <a:lvl5pPr marL="959485" indent="-137160" algn="l" rtl="0" eaLnBrk="0" fontAlgn="base" hangingPunct="0">
        <a:lnSpc>
          <a:spcPct val="90000"/>
        </a:lnSpc>
        <a:spcBef>
          <a:spcPts val="150"/>
        </a:spcBef>
        <a:spcAft>
          <a:spcPts val="400"/>
        </a:spcAft>
        <a:buClr>
          <a:schemeClr val="accent1"/>
        </a:buClr>
        <a:buSzPct val="80000"/>
        <a:buFont typeface="Corbel" panose="020B0503020204020204" pitchFamily="34" charset="0"/>
        <a:buChar char="•"/>
        <a:defRPr sz="1200" kern="1200">
          <a:solidFill>
            <a:schemeClr val="accent1"/>
          </a:solidFill>
          <a:latin typeface="+mn-lt"/>
          <a:ea typeface="+mn-ea"/>
          <a:cs typeface="+mn-cs"/>
        </a:defRPr>
      </a:lvl5pPr>
      <a:lvl6pPr marL="1200150" indent="-171450" algn="l" defTabSz="685800" rtl="0" eaLnBrk="1" latinLnBrk="0" hangingPunct="1">
        <a:lnSpc>
          <a:spcPct val="90000"/>
        </a:lnSpc>
        <a:spcBef>
          <a:spcPts val="150"/>
        </a:spcBef>
        <a:spcAft>
          <a:spcPts val="400"/>
        </a:spcAft>
        <a:buClr>
          <a:schemeClr val="accent1"/>
        </a:buClr>
        <a:buSzPct val="80000"/>
        <a:buFont typeface="Corbel" panose="020B0503020204020204" pitchFamily="34" charset="0"/>
        <a:buChar char="•"/>
        <a:defRPr sz="1200" kern="1200">
          <a:solidFill>
            <a:schemeClr val="accent1"/>
          </a:solidFill>
          <a:latin typeface="+mn-lt"/>
          <a:ea typeface="+mn-ea"/>
          <a:cs typeface="+mn-cs"/>
        </a:defRPr>
      </a:lvl6pPr>
      <a:lvl7pPr marL="1424940" indent="-171450" algn="l" defTabSz="685800" rtl="0" eaLnBrk="1" latinLnBrk="0" hangingPunct="1">
        <a:lnSpc>
          <a:spcPct val="90000"/>
        </a:lnSpc>
        <a:spcBef>
          <a:spcPts val="150"/>
        </a:spcBef>
        <a:spcAft>
          <a:spcPts val="400"/>
        </a:spcAft>
        <a:buClr>
          <a:schemeClr val="accent1"/>
        </a:buClr>
        <a:buSzPct val="80000"/>
        <a:buFont typeface="Corbel" panose="020B0503020204020204" pitchFamily="34" charset="0"/>
        <a:buChar char="•"/>
        <a:defRPr sz="1200" kern="1200">
          <a:solidFill>
            <a:schemeClr val="accent1"/>
          </a:solidFill>
          <a:latin typeface="+mn-lt"/>
          <a:ea typeface="+mn-ea"/>
          <a:cs typeface="+mn-cs"/>
        </a:defRPr>
      </a:lvl7pPr>
      <a:lvl8pPr marL="1650365" indent="-171450" algn="l" defTabSz="685800" rtl="0" eaLnBrk="1" latinLnBrk="0" hangingPunct="1">
        <a:lnSpc>
          <a:spcPct val="90000"/>
        </a:lnSpc>
        <a:spcBef>
          <a:spcPts val="150"/>
        </a:spcBef>
        <a:spcAft>
          <a:spcPts val="400"/>
        </a:spcAft>
        <a:buClr>
          <a:schemeClr val="accent1"/>
        </a:buClr>
        <a:buSzPct val="80000"/>
        <a:buFont typeface="Corbel" panose="020B0503020204020204" pitchFamily="34" charset="0"/>
        <a:buChar char="•"/>
        <a:defRPr sz="1200" kern="1200">
          <a:solidFill>
            <a:schemeClr val="accent1"/>
          </a:solidFill>
          <a:latin typeface="+mn-lt"/>
          <a:ea typeface="+mn-ea"/>
          <a:cs typeface="+mn-cs"/>
        </a:defRPr>
      </a:lvl8pPr>
      <a:lvl9pPr marL="1875155" indent="-171450" algn="l" defTabSz="685800" rtl="0" eaLnBrk="1" latinLnBrk="0" hangingPunct="1">
        <a:lnSpc>
          <a:spcPct val="90000"/>
        </a:lnSpc>
        <a:spcBef>
          <a:spcPts val="150"/>
        </a:spcBef>
        <a:spcAft>
          <a:spcPts val="400"/>
        </a:spcAft>
        <a:buClr>
          <a:schemeClr val="accent1"/>
        </a:buClr>
        <a:buSzPct val="80000"/>
        <a:buFont typeface="Corbel" panose="020B0503020204020204" pitchFamily="34" charset="0"/>
        <a:buChar char="•"/>
        <a:defRPr sz="12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1"/>
          </p:cNvSpPr>
          <p:nvPr>
            <p:ph type="title"/>
          </p:nvPr>
        </p:nvSpPr>
        <p:spPr>
          <a:xfrm>
            <a:off x="471488" y="527314"/>
            <a:ext cx="5915025" cy="1914381"/>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4099" name="文本占位符 2"/>
          <p:cNvSpPr>
            <a:spLocks noGrp="1"/>
          </p:cNvSpPr>
          <p:nvPr>
            <p:ph type="body"/>
          </p:nvPr>
        </p:nvSpPr>
        <p:spPr>
          <a:xfrm>
            <a:off x="471488" y="2636572"/>
            <a:ext cx="5915025" cy="6284213"/>
          </a:xfrm>
          <a:prstGeom prst="rect">
            <a:avLst/>
          </a:prstGeom>
          <a:noFill/>
          <a:ln w="9525">
            <a:noFill/>
          </a:ln>
        </p:spPr>
        <p:txBody>
          <a:bodyPr anchor="t"/>
          <a:lstStyle/>
          <a:p>
            <a:pPr lvl="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471488" y="9179856"/>
            <a:ext cx="1543050" cy="52731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DFC690E8-A98E-4BBE-962E-1D0664B4F92F}" type="datetimeFigureOut">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2271713" y="9179856"/>
            <a:ext cx="2314575" cy="52731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4843463" y="9179856"/>
            <a:ext cx="1543050" cy="52731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7D4C6520-C286-49D1-8581-84709E30DC8D}" type="slidenum">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130373" y="353071"/>
            <a:ext cx="6594575" cy="920966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5123" name="Title Placeholder 1"/>
          <p:cNvSpPr>
            <a:spLocks noGrp="1"/>
          </p:cNvSpPr>
          <p:nvPr>
            <p:ph type="title"/>
          </p:nvPr>
        </p:nvSpPr>
        <p:spPr>
          <a:xfrm>
            <a:off x="642938" y="880386"/>
            <a:ext cx="5555159" cy="1957941"/>
          </a:xfrm>
          <a:prstGeom prst="rect">
            <a:avLst/>
          </a:prstGeom>
          <a:noFill/>
          <a:ln w="9525">
            <a:noFill/>
          </a:ln>
        </p:spPr>
        <p:txBody>
          <a:bodyPr anchor="ctr"/>
          <a:lstStyle/>
          <a:p>
            <a:pPr lvl="0"/>
            <a:r>
              <a:rPr lang="zh-CN" altLang="en-US" dirty="0"/>
              <a:t>单击此处编辑母版标题样式</a:t>
            </a:r>
            <a:endParaRPr lang="en-US" altLang="zh-CN" dirty="0"/>
          </a:p>
        </p:txBody>
      </p:sp>
      <p:sp>
        <p:nvSpPr>
          <p:cNvPr id="5124" name="Text Placeholder 2"/>
          <p:cNvSpPr>
            <a:spLocks noGrp="1"/>
          </p:cNvSpPr>
          <p:nvPr>
            <p:ph type="body"/>
          </p:nvPr>
        </p:nvSpPr>
        <p:spPr>
          <a:xfrm>
            <a:off x="642938" y="2971302"/>
            <a:ext cx="5553373" cy="5832555"/>
          </a:xfrm>
          <a:prstGeom prst="rect">
            <a:avLst/>
          </a:prstGeom>
          <a:noFill/>
          <a:ln w="9525">
            <a:noFill/>
          </a:ln>
        </p:spPr>
        <p:txBody>
          <a:bodyPr anchor="t"/>
          <a:lstStyle/>
          <a:p>
            <a:pPr lvl="0" indent="-182245"/>
            <a:r>
              <a:rPr lang="zh-CN" altLang="en-US" dirty="0"/>
              <a:t>单击此处编辑母版文本样式</a:t>
            </a:r>
            <a:endParaRPr lang="zh-CN" altLang="en-US" dirty="0"/>
          </a:p>
          <a:p>
            <a:pPr lvl="1" indent="-182245"/>
            <a:r>
              <a:rPr lang="zh-CN" altLang="en-US" dirty="0"/>
              <a:t>第二级</a:t>
            </a:r>
            <a:endParaRPr lang="zh-CN" altLang="en-US" dirty="0"/>
          </a:p>
          <a:p>
            <a:pPr lvl="2" indent="-182245"/>
            <a:r>
              <a:rPr lang="zh-CN" altLang="en-US" dirty="0"/>
              <a:t>第三级</a:t>
            </a:r>
            <a:endParaRPr lang="zh-CN" altLang="en-US" dirty="0"/>
          </a:p>
          <a:p>
            <a:pPr lvl="3" indent="-182880"/>
            <a:r>
              <a:rPr lang="zh-CN" altLang="en-US" dirty="0"/>
              <a:t>第四级</a:t>
            </a:r>
            <a:endParaRPr lang="zh-CN" altLang="en-US" dirty="0"/>
          </a:p>
          <a:p>
            <a:pPr lvl="4" indent="-182245"/>
            <a:r>
              <a:rPr lang="zh-CN" altLang="en-US" dirty="0"/>
              <a:t>第五级</a:t>
            </a:r>
            <a:endParaRPr lang="en-US" altLang="zh-CN" dirty="0"/>
          </a:p>
        </p:txBody>
      </p:sp>
      <p:sp>
        <p:nvSpPr>
          <p:cNvPr id="4" name="Date Placeholder 3"/>
          <p:cNvSpPr>
            <a:spLocks noGrp="1"/>
          </p:cNvSpPr>
          <p:nvPr>
            <p:ph type="dt" sz="half" idx="2"/>
          </p:nvPr>
        </p:nvSpPr>
        <p:spPr>
          <a:xfrm>
            <a:off x="642938" y="8989565"/>
            <a:ext cx="1309985" cy="527314"/>
          </a:xfrm>
          <a:prstGeom prst="rect">
            <a:avLst/>
          </a:prstGeom>
        </p:spPr>
        <p:txBody>
          <a:bodyPr vert="horz" lIns="91440" tIns="45720" rIns="91440" bIns="45720" rtlCol="0" anchor="ctr"/>
          <a:lstStyle>
            <a:lvl1pPr algn="l">
              <a:defRPr sz="900">
                <a:solidFill>
                  <a:schemeClr val="accent1"/>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9C732A3A-E882-4FE0-A9E0-65A9799460D6}" type="datetimeFigureOut">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2221706" y="8989565"/>
            <a:ext cx="2653010" cy="527314"/>
          </a:xfrm>
          <a:prstGeom prst="rect">
            <a:avLst/>
          </a:prstGeom>
        </p:spPr>
        <p:txBody>
          <a:bodyPr vert="horz" lIns="91440" tIns="45720" rIns="91440" bIns="45720" rtlCol="0" anchor="ctr"/>
          <a:lstStyle>
            <a:lvl1pPr algn="ctr">
              <a:defRPr sz="900">
                <a:solidFill>
                  <a:schemeClr val="accent1"/>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5247978" y="8989565"/>
            <a:ext cx="959942" cy="527314"/>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40451714-BE4C-4F73-87C2-97A4D3E15124}" type="slidenum">
              <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hf sldNum="0" hdr="0" ftr="0" dt="0"/>
  <p:txStyles>
    <p:titleStyle>
      <a:lvl1pPr algn="l" rtl="0" eaLnBrk="0" fontAlgn="base" hangingPunct="0">
        <a:lnSpc>
          <a:spcPct val="90000"/>
        </a:lnSpc>
        <a:spcBef>
          <a:spcPct val="0"/>
        </a:spcBef>
        <a:spcAft>
          <a:spcPct val="0"/>
        </a:spcAft>
        <a:defRPr sz="3300"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4400">
          <a:solidFill>
            <a:schemeClr val="accent1"/>
          </a:solidFill>
          <a:latin typeface="Corbel" panose="020B050302020402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accent1"/>
          </a:solidFill>
          <a:latin typeface="Corbel" panose="020B050302020402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accent1"/>
          </a:solidFill>
          <a:latin typeface="Corbel" panose="020B050302020402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accent1"/>
          </a:solidFill>
          <a:latin typeface="Corbel" panose="020B050302020402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accent1"/>
          </a:solidFill>
          <a:latin typeface="Corbel" panose="020B050302020402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accent1"/>
          </a:solidFill>
          <a:latin typeface="Corbel" panose="020B050302020402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accent1"/>
          </a:solidFill>
          <a:latin typeface="Corbel" panose="020B050302020402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accent1"/>
          </a:solidFill>
          <a:latin typeface="Corbel" panose="020B0503020204020204" pitchFamily="34" charset="0"/>
          <a:ea typeface="宋体" panose="02010600030101010101" pitchFamily="2" charset="-122"/>
        </a:defRPr>
      </a:lvl9pPr>
    </p:titleStyle>
    <p:bodyStyle>
      <a:lvl1pPr marL="171450" indent="-137160" algn="l" rtl="0" eaLnBrk="0" fontAlgn="base" hangingPunct="0">
        <a:lnSpc>
          <a:spcPct val="90000"/>
        </a:lnSpc>
        <a:spcBef>
          <a:spcPts val="1050"/>
        </a:spcBef>
        <a:spcAft>
          <a:spcPct val="0"/>
        </a:spcAft>
        <a:buClr>
          <a:schemeClr val="accent1"/>
        </a:buClr>
        <a:buSzPct val="80000"/>
        <a:buFont typeface="Corbel" panose="020B0503020204020204" pitchFamily="34" charset="0"/>
        <a:buChar char="•"/>
        <a:defRPr sz="1650" kern="1200">
          <a:solidFill>
            <a:schemeClr val="accent1"/>
          </a:solidFill>
          <a:latin typeface="+mn-lt"/>
          <a:ea typeface="+mn-ea"/>
          <a:cs typeface="+mn-cs"/>
        </a:defRPr>
      </a:lvl1pPr>
      <a:lvl2pPr marL="342900" indent="-137160" algn="l" rtl="0" eaLnBrk="0" fontAlgn="base" hangingPunct="0">
        <a:lnSpc>
          <a:spcPct val="90000"/>
        </a:lnSpc>
        <a:spcBef>
          <a:spcPts val="150"/>
        </a:spcBef>
        <a:spcAft>
          <a:spcPts val="400"/>
        </a:spcAft>
        <a:buClr>
          <a:schemeClr val="accent1"/>
        </a:buClr>
        <a:buSzPct val="80000"/>
        <a:buFont typeface="Corbel" panose="020B0503020204020204" pitchFamily="34" charset="0"/>
        <a:buChar char="•"/>
        <a:defRPr sz="1500" kern="1200">
          <a:solidFill>
            <a:schemeClr val="accent1"/>
          </a:solidFill>
          <a:latin typeface="+mn-lt"/>
          <a:ea typeface="+mn-ea"/>
          <a:cs typeface="+mn-cs"/>
        </a:defRPr>
      </a:lvl2pPr>
      <a:lvl3pPr marL="548005" indent="-137160" algn="l" rtl="0" eaLnBrk="0" fontAlgn="base" hangingPunct="0">
        <a:lnSpc>
          <a:spcPct val="90000"/>
        </a:lnSpc>
        <a:spcBef>
          <a:spcPts val="150"/>
        </a:spcBef>
        <a:spcAft>
          <a:spcPts val="400"/>
        </a:spcAft>
        <a:buClr>
          <a:schemeClr val="accent1"/>
        </a:buClr>
        <a:buSzPct val="80000"/>
        <a:buFont typeface="Corbel" panose="020B0503020204020204" pitchFamily="34" charset="0"/>
        <a:buChar char="•"/>
        <a:defRPr kern="1200">
          <a:solidFill>
            <a:schemeClr val="accent1"/>
          </a:solidFill>
          <a:latin typeface="+mn-lt"/>
          <a:ea typeface="+mn-ea"/>
          <a:cs typeface="+mn-cs"/>
        </a:defRPr>
      </a:lvl3pPr>
      <a:lvl4pPr marL="753745" indent="-137160" algn="l" rtl="0" eaLnBrk="0" fontAlgn="base" hangingPunct="0">
        <a:lnSpc>
          <a:spcPct val="90000"/>
        </a:lnSpc>
        <a:spcBef>
          <a:spcPts val="150"/>
        </a:spcBef>
        <a:spcAft>
          <a:spcPts val="400"/>
        </a:spcAft>
        <a:buClr>
          <a:schemeClr val="accent1"/>
        </a:buClr>
        <a:buSzPct val="80000"/>
        <a:buFont typeface="Corbel" panose="020B0503020204020204" pitchFamily="34" charset="0"/>
        <a:buChar char="•"/>
        <a:defRPr sz="1200" kern="1200">
          <a:solidFill>
            <a:schemeClr val="accent1"/>
          </a:solidFill>
          <a:latin typeface="+mn-lt"/>
          <a:ea typeface="+mn-ea"/>
          <a:cs typeface="+mn-cs"/>
        </a:defRPr>
      </a:lvl4pPr>
      <a:lvl5pPr marL="959485" indent="-137160" algn="l" rtl="0" eaLnBrk="0" fontAlgn="base" hangingPunct="0">
        <a:lnSpc>
          <a:spcPct val="90000"/>
        </a:lnSpc>
        <a:spcBef>
          <a:spcPts val="150"/>
        </a:spcBef>
        <a:spcAft>
          <a:spcPts val="400"/>
        </a:spcAft>
        <a:buClr>
          <a:schemeClr val="accent1"/>
        </a:buClr>
        <a:buSzPct val="80000"/>
        <a:buFont typeface="Corbel" panose="020B0503020204020204" pitchFamily="34" charset="0"/>
        <a:buChar char="•"/>
        <a:defRPr sz="1200" kern="1200">
          <a:solidFill>
            <a:schemeClr val="accent1"/>
          </a:solidFill>
          <a:latin typeface="+mn-lt"/>
          <a:ea typeface="+mn-ea"/>
          <a:cs typeface="+mn-cs"/>
        </a:defRPr>
      </a:lvl5pPr>
      <a:lvl6pPr marL="1200150" indent="-171450" algn="l" defTabSz="685800" rtl="0" eaLnBrk="1" latinLnBrk="0" hangingPunct="1">
        <a:lnSpc>
          <a:spcPct val="90000"/>
        </a:lnSpc>
        <a:spcBef>
          <a:spcPts val="150"/>
        </a:spcBef>
        <a:spcAft>
          <a:spcPts val="400"/>
        </a:spcAft>
        <a:buClr>
          <a:schemeClr val="accent1"/>
        </a:buClr>
        <a:buSzPct val="80000"/>
        <a:buFont typeface="Corbel" panose="020B0503020204020204" pitchFamily="34" charset="0"/>
        <a:buChar char="•"/>
        <a:defRPr sz="1200" kern="1200">
          <a:solidFill>
            <a:schemeClr val="accent1"/>
          </a:solidFill>
          <a:latin typeface="+mn-lt"/>
          <a:ea typeface="+mn-ea"/>
          <a:cs typeface="+mn-cs"/>
        </a:defRPr>
      </a:lvl6pPr>
      <a:lvl7pPr marL="1424940" indent="-171450" algn="l" defTabSz="685800" rtl="0" eaLnBrk="1" latinLnBrk="0" hangingPunct="1">
        <a:lnSpc>
          <a:spcPct val="90000"/>
        </a:lnSpc>
        <a:spcBef>
          <a:spcPts val="150"/>
        </a:spcBef>
        <a:spcAft>
          <a:spcPts val="400"/>
        </a:spcAft>
        <a:buClr>
          <a:schemeClr val="accent1"/>
        </a:buClr>
        <a:buSzPct val="80000"/>
        <a:buFont typeface="Corbel" panose="020B0503020204020204" pitchFamily="34" charset="0"/>
        <a:buChar char="•"/>
        <a:defRPr sz="1200" kern="1200">
          <a:solidFill>
            <a:schemeClr val="accent1"/>
          </a:solidFill>
          <a:latin typeface="+mn-lt"/>
          <a:ea typeface="+mn-ea"/>
          <a:cs typeface="+mn-cs"/>
        </a:defRPr>
      </a:lvl7pPr>
      <a:lvl8pPr marL="1650365" indent="-171450" algn="l" defTabSz="685800" rtl="0" eaLnBrk="1" latinLnBrk="0" hangingPunct="1">
        <a:lnSpc>
          <a:spcPct val="90000"/>
        </a:lnSpc>
        <a:spcBef>
          <a:spcPts val="150"/>
        </a:spcBef>
        <a:spcAft>
          <a:spcPts val="400"/>
        </a:spcAft>
        <a:buClr>
          <a:schemeClr val="accent1"/>
        </a:buClr>
        <a:buSzPct val="80000"/>
        <a:buFont typeface="Corbel" panose="020B0503020204020204" pitchFamily="34" charset="0"/>
        <a:buChar char="•"/>
        <a:defRPr sz="1200" kern="1200">
          <a:solidFill>
            <a:schemeClr val="accent1"/>
          </a:solidFill>
          <a:latin typeface="+mn-lt"/>
          <a:ea typeface="+mn-ea"/>
          <a:cs typeface="+mn-cs"/>
        </a:defRPr>
      </a:lvl8pPr>
      <a:lvl9pPr marL="1875155" indent="-171450" algn="l" defTabSz="685800" rtl="0" eaLnBrk="1" latinLnBrk="0" hangingPunct="1">
        <a:lnSpc>
          <a:spcPct val="90000"/>
        </a:lnSpc>
        <a:spcBef>
          <a:spcPts val="150"/>
        </a:spcBef>
        <a:spcAft>
          <a:spcPts val="400"/>
        </a:spcAft>
        <a:buClr>
          <a:schemeClr val="accent1"/>
        </a:buClr>
        <a:buSzPct val="80000"/>
        <a:buFont typeface="Corbel" panose="020B0503020204020204" pitchFamily="34" charset="0"/>
        <a:buChar char="•"/>
        <a:defRPr sz="12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39.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8.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9.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microsoft.com/office/2007/relationships/diagramDrawing" Target="../diagrams/drawing1.xml"/><Relationship Id="rId7" Type="http://schemas.openxmlformats.org/officeDocument/2006/relationships/diagramColors" Target="../diagrams/colors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5.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6.xml"/><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6.xml"/><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6.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1.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11.jpe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12.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6.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15.jpe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16.jpeg"/><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6.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19.png"/><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26.xml"/><Relationship Id="rId4" Type="http://schemas.openxmlformats.org/officeDocument/2006/relationships/image" Target="../media/image22.jpe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1.xml"/><Relationship Id="rId2" Type="http://schemas.openxmlformats.org/officeDocument/2006/relationships/image" Target="../media/image4.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png"/></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26.xml"/><Relationship Id="rId5" Type="http://schemas.openxmlformats.org/officeDocument/2006/relationships/image" Target="../media/image26.jpeg"/><Relationship Id="rId4" Type="http://schemas.openxmlformats.org/officeDocument/2006/relationships/image" Target="../media/image25.jpe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png"/></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26.xml"/><Relationship Id="rId5" Type="http://schemas.openxmlformats.org/officeDocument/2006/relationships/image" Target="../media/image30.png"/><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31.png"/><Relationship Id="rId1"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1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2.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3.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4.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tags" Target="../tags/tag5.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6.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7.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40005" y="-1143742"/>
            <a:ext cx="6941185" cy="12236450"/>
          </a:xfrm>
          <a:prstGeom prst="rect">
            <a:avLst/>
          </a:prstGeom>
        </p:spPr>
      </p:pic>
      <p:sp>
        <p:nvSpPr>
          <p:cNvPr id="4" name="灯片编号占位符 3"/>
          <p:cNvSpPr txBox="1">
            <a:spLocks noGrp="1"/>
          </p:cNvSpPr>
          <p:nvPr>
            <p:ph type="sldNum" sz="quarter" idx="12"/>
          </p:nvPr>
        </p:nvSpPr>
        <p:spPr>
          <a:noFill/>
        </p:spPr>
        <p:txBody>
          <a:bodyPr vert="horz" lIns="51435" tIns="25717" rIns="51435" bIns="25717" rtlCol="0" anchor="ctr"/>
          <a:lstStyle/>
          <a:p>
            <a:pPr marL="0" marR="0" lvl="0" indent="0" algn="r" defTabSz="914400" rtl="0" eaLnBrk="0" fontAlgn="base" latinLnBrk="0" hangingPunct="0">
              <a:lnSpc>
                <a:spcPct val="100000"/>
              </a:lnSpc>
              <a:spcBef>
                <a:spcPct val="0"/>
              </a:spcBef>
              <a:spcAft>
                <a:spcPct val="0"/>
              </a:spcAft>
              <a:buClrTx/>
              <a:buSzTx/>
              <a:buFontTx/>
              <a:buNone/>
              <a:defRPr/>
            </a:pPr>
            <a:fld id="{54438AFD-1E82-4A3B-8F35-920E78CDA6C1}" type="slidenum">
              <a:rPr kumimoji="0" lang="zh-CN" altLang="en-US" sz="675"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675"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8195" name="矩形 259"/>
          <p:cNvSpPr>
            <a:spLocks noChangeArrowheads="1"/>
          </p:cNvSpPr>
          <p:nvPr/>
        </p:nvSpPr>
        <p:spPr bwMode="auto">
          <a:xfrm>
            <a:off x="810895" y="1073150"/>
            <a:ext cx="5266690" cy="1410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5500"/>
              </a:lnSpc>
              <a:spcBef>
                <a:spcPct val="0"/>
              </a:spcBef>
              <a:spcAft>
                <a:spcPct val="0"/>
              </a:spcAft>
              <a:buClrTx/>
              <a:buSzTx/>
              <a:buFontTx/>
              <a:buNone/>
              <a:defRPr/>
            </a:pPr>
            <a:r>
              <a:rPr kumimoji="0" lang="zh-CN" altLang="en-US" b="1" i="0" u="none" strike="noStrike" kern="1200" cap="all"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天津市农村困难群众危房改造</a:t>
            </a:r>
            <a:endParaRPr kumimoji="0" lang="zh-CN" altLang="en-US" b="1" i="0" u="none" strike="noStrike" kern="1200" cap="all"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a:p>
            <a:pPr marL="0" marR="0" lvl="0" indent="0" algn="ctr" defTabSz="914400" rtl="0" eaLnBrk="1" fontAlgn="base" latinLnBrk="0" hangingPunct="1">
              <a:lnSpc>
                <a:spcPts val="5500"/>
              </a:lnSpc>
              <a:spcBef>
                <a:spcPct val="0"/>
              </a:spcBef>
              <a:spcAft>
                <a:spcPct val="0"/>
              </a:spcAft>
              <a:buClrTx/>
              <a:buSzTx/>
              <a:buFontTx/>
              <a:buNone/>
              <a:defRPr/>
            </a:pPr>
            <a:r>
              <a:rPr kumimoji="0" lang="zh-CN" altLang="en-US" b="1" i="0" u="none" strike="noStrike" kern="1200" cap="all"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口袋书</a:t>
            </a:r>
            <a:endParaRPr kumimoji="0" lang="zh-CN" altLang="en-US" b="1" i="0" u="none" strike="noStrike" kern="1200" cap="all"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p:txBody>
      </p:sp>
      <p:grpSp>
        <p:nvGrpSpPr>
          <p:cNvPr id="13315" name="组合 5"/>
          <p:cNvGrpSpPr/>
          <p:nvPr/>
        </p:nvGrpSpPr>
        <p:grpSpPr>
          <a:xfrm>
            <a:off x="1142365" y="2817388"/>
            <a:ext cx="4344670" cy="4027170"/>
            <a:chOff x="6501645" y="2298032"/>
            <a:chExt cx="5736468" cy="5142126"/>
          </a:xfrm>
        </p:grpSpPr>
        <p:pic>
          <p:nvPicPr>
            <p:cNvPr id="13316" name="图片 3"/>
            <p:cNvPicPr>
              <a:picLocks noChangeAspect="1"/>
            </p:cNvPicPr>
            <p:nvPr/>
          </p:nvPicPr>
          <p:blipFill>
            <a:blip r:embed="rId2"/>
            <a:srcRect l="15082" t="36349" r="13446" b="25238"/>
            <a:stretch>
              <a:fillRect/>
            </a:stretch>
          </p:blipFill>
          <p:spPr>
            <a:xfrm>
              <a:off x="7320572" y="2298032"/>
              <a:ext cx="4099991" cy="3016363"/>
            </a:xfrm>
            <a:prstGeom prst="rect">
              <a:avLst/>
            </a:prstGeom>
            <a:noFill/>
            <a:ln w="9525">
              <a:noFill/>
            </a:ln>
          </p:spPr>
        </p:pic>
        <p:pic>
          <p:nvPicPr>
            <p:cNvPr id="13317" name="图片 4"/>
            <p:cNvPicPr>
              <a:picLocks noChangeAspect="1"/>
            </p:cNvPicPr>
            <p:nvPr/>
          </p:nvPicPr>
          <p:blipFill>
            <a:blip r:embed="rId3"/>
            <a:srcRect t="36719" b="5212"/>
            <a:stretch>
              <a:fillRect/>
            </a:stretch>
          </p:blipFill>
          <p:spPr>
            <a:xfrm>
              <a:off x="6501645" y="2880190"/>
              <a:ext cx="5736468" cy="4559968"/>
            </a:xfrm>
            <a:prstGeom prst="rect">
              <a:avLst/>
            </a:prstGeom>
            <a:noFill/>
            <a:ln w="9525">
              <a:noFill/>
            </a:ln>
          </p:spPr>
        </p:pic>
      </p:grpSp>
      <p:sp>
        <p:nvSpPr>
          <p:cNvPr id="10" name="矩形 9"/>
          <p:cNvSpPr/>
          <p:nvPr/>
        </p:nvSpPr>
        <p:spPr>
          <a:xfrm>
            <a:off x="1461135" y="7508875"/>
            <a:ext cx="3709035" cy="41402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100" b="0" i="0" u="none" strike="noStrike" kern="1200" cap="all" spc="0" normalizeH="0" baseline="0" noProof="0" dirty="0">
                <a:ln>
                  <a:noFill/>
                </a:ln>
                <a:solidFill>
                  <a:schemeClr val="tx1"/>
                </a:solidFill>
                <a:effectLst/>
                <a:uLnTx/>
                <a:uFillTx/>
                <a:latin typeface="华文新魏" panose="02010800040101010101" pitchFamily="2" charset="-122"/>
                <a:ea typeface="华文新魏" panose="02010800040101010101" pitchFamily="2" charset="-122"/>
                <a:cs typeface="Arial" panose="020B0604020202020204" pitchFamily="34" charset="0"/>
                <a:sym typeface="Calibri" panose="020F0502020204030204" pitchFamily="34" charset="0"/>
              </a:rPr>
              <a:t>天津市住房和城乡建设委员会</a:t>
            </a:r>
            <a:endParaRPr kumimoji="0" lang="zh-CN" altLang="en-US" sz="2100" b="0" i="0" u="none" strike="noStrike" kern="1200" cap="all" spc="0" normalizeH="0" baseline="0" noProof="0" dirty="0">
              <a:ln>
                <a:noFill/>
              </a:ln>
              <a:solidFill>
                <a:schemeClr val="tx1"/>
              </a:solidFill>
              <a:effectLst/>
              <a:uLnTx/>
              <a:uFillTx/>
              <a:latin typeface="华文新魏" panose="02010800040101010101" pitchFamily="2" charset="-122"/>
              <a:ea typeface="华文新魏" panose="02010800040101010101" pitchFamily="2" charset="-122"/>
              <a:cs typeface="Arial" panose="020B0604020202020204" pitchFamily="34" charset="0"/>
              <a:sym typeface="Calibri" panose="020F0502020204030204" pitchFamily="34" charset="0"/>
            </a:endParaRPr>
          </a:p>
        </p:txBody>
      </p:sp>
      <p:cxnSp>
        <p:nvCxnSpPr>
          <p:cNvPr id="11" name="直接连接符 10"/>
          <p:cNvCxnSpPr/>
          <p:nvPr/>
        </p:nvCxnSpPr>
        <p:spPr>
          <a:xfrm>
            <a:off x="798830" y="1882668"/>
            <a:ext cx="5278755" cy="2540"/>
          </a:xfrm>
          <a:prstGeom prst="line">
            <a:avLst/>
          </a:prstGeom>
          <a:ln>
            <a:solidFill>
              <a:srgbClr val="887F7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1"/>
          <a:stretch>
            <a:fillRect/>
          </a:stretch>
        </p:blipFill>
        <p:spPr>
          <a:xfrm>
            <a:off x="-40005" y="-1143742"/>
            <a:ext cx="6941185" cy="12236450"/>
          </a:xfrm>
          <a:prstGeom prst="rect">
            <a:avLst/>
          </a:prstGeom>
        </p:spPr>
      </p:pic>
      <p:sp>
        <p:nvSpPr>
          <p:cNvPr id="26625" name="内容占位符 3"/>
          <p:cNvSpPr>
            <a:spLocks noGrp="1"/>
          </p:cNvSpPr>
          <p:nvPr>
            <p:ph idx="1"/>
          </p:nvPr>
        </p:nvSpPr>
        <p:spPr>
          <a:xfrm>
            <a:off x="394335" y="1758315"/>
            <a:ext cx="6072505" cy="5822950"/>
          </a:xfrm>
        </p:spPr>
        <p:txBody>
          <a:bodyPr vert="horz" wrap="square" lIns="51435" tIns="25717" rIns="51435" bIns="25717" anchor="t"/>
          <a:lstStyle/>
          <a:p>
            <a:pPr marL="0" indent="536575" algn="just" eaLnBrk="1" latinLnBrk="0" hangingPunct="1">
              <a:lnSpc>
                <a:spcPct val="150000"/>
              </a:lnSpc>
              <a:spcBef>
                <a:spcPts val="1200"/>
              </a:spcBef>
              <a:buNone/>
            </a:pPr>
            <a:r>
              <a:rPr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要严格执行《农村危房改造基本</a:t>
            </a:r>
            <a:r>
              <a:rPr lang="zh-CN"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安全技术导则</a:t>
            </a:r>
            <a:r>
              <a:rPr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》（建</a:t>
            </a:r>
            <a:r>
              <a:rPr lang="zh-CN"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办</a:t>
            </a:r>
            <a:r>
              <a:rPr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村</a:t>
            </a:r>
            <a:r>
              <a:rPr lang="zh-CN"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函</a:t>
            </a:r>
            <a:r>
              <a:rPr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〔201</a:t>
            </a:r>
            <a:r>
              <a:rPr lang="en-US"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8</a:t>
            </a:r>
            <a:r>
              <a:rPr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〕1</a:t>
            </a:r>
            <a:r>
              <a:rPr lang="en-US"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72</a:t>
            </a:r>
            <a:r>
              <a:rPr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号）</a:t>
            </a:r>
            <a:r>
              <a:rPr lang="zh-CN"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a:t>
            </a:r>
            <a:r>
              <a:rPr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农村危房改造后的房屋必须满足基本的建设标准：</a:t>
            </a:r>
            <a:endParaRPr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457200" indent="-457200" algn="just" eaLnBrk="1" latinLnBrk="0" hangingPunct="1">
              <a:lnSpc>
                <a:spcPct val="150000"/>
              </a:lnSpc>
              <a:spcBef>
                <a:spcPts val="1200"/>
              </a:spcBef>
              <a:buFont typeface="+mj-ea"/>
              <a:buAutoNum type="circleNumDbPlain"/>
            </a:pPr>
            <a:r>
              <a:rPr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选址安全，地基坚实；</a:t>
            </a:r>
            <a:endParaRPr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457200" indent="-457200" algn="just" eaLnBrk="1" latinLnBrk="0" hangingPunct="1">
              <a:lnSpc>
                <a:spcPct val="150000"/>
              </a:lnSpc>
              <a:spcBef>
                <a:spcPts val="1200"/>
              </a:spcBef>
              <a:buFont typeface="+mj-ea"/>
              <a:buAutoNum type="circleNumDbPlain"/>
            </a:pPr>
            <a:r>
              <a:rPr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基础牢靠，结构稳定，强度满足要求；</a:t>
            </a:r>
            <a:endParaRPr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457200" indent="-457200" algn="just" eaLnBrk="1" latinLnBrk="0" hangingPunct="1">
              <a:lnSpc>
                <a:spcPct val="150000"/>
              </a:lnSpc>
              <a:spcBef>
                <a:spcPts val="1200"/>
              </a:spcBef>
              <a:buFont typeface="+mj-ea"/>
              <a:buAutoNum type="circleNumDbPlain"/>
            </a:pPr>
            <a:r>
              <a:rPr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抗震构造措施齐全、符合规定；</a:t>
            </a:r>
            <a:endParaRPr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457200" indent="-457200" algn="just" eaLnBrk="1" latinLnBrk="0" hangingPunct="1">
              <a:lnSpc>
                <a:spcPct val="150000"/>
              </a:lnSpc>
              <a:spcBef>
                <a:spcPts val="1200"/>
              </a:spcBef>
              <a:buFont typeface="+mj-ea"/>
              <a:buAutoNum type="circleNumDbPlain"/>
            </a:pPr>
            <a:r>
              <a:rPr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围护结构和非结构构件与主体结构连接牢固；</a:t>
            </a:r>
            <a:endParaRPr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457200" indent="-457200" algn="just" eaLnBrk="1" latinLnBrk="0" hangingPunct="1">
              <a:lnSpc>
                <a:spcPct val="150000"/>
              </a:lnSpc>
              <a:spcBef>
                <a:spcPts val="1200"/>
              </a:spcBef>
              <a:buFont typeface="+mj-ea"/>
              <a:buAutoNum type="circleNumDbPlain"/>
            </a:pPr>
            <a:r>
              <a:rPr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建筑材料质量合格；</a:t>
            </a:r>
            <a:endParaRPr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457200" indent="-457200" algn="just" eaLnBrk="1" latinLnBrk="0" hangingPunct="1">
              <a:lnSpc>
                <a:spcPct val="150000"/>
              </a:lnSpc>
              <a:spcBef>
                <a:spcPts val="1200"/>
              </a:spcBef>
              <a:buFont typeface="+mj-ea"/>
              <a:buAutoNum type="circleNumDbPlain"/>
            </a:pPr>
            <a:r>
              <a:rPr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施工操作规范。</a:t>
            </a:r>
            <a:endParaRPr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457200" indent="-457200" algn="just" eaLnBrk="1" latinLnBrk="0" hangingPunct="1">
              <a:lnSpc>
                <a:spcPct val="150000"/>
              </a:lnSpc>
              <a:spcBef>
                <a:spcPts val="1200"/>
              </a:spcBef>
              <a:buNone/>
            </a:pPr>
            <a:endParaRPr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 name="MH_Entry_1"/>
          <p:cNvSpPr/>
          <p:nvPr>
            <p:custDataLst>
              <p:tags r:id="rId2"/>
            </p:custDataLst>
          </p:nvPr>
        </p:nvSpPr>
        <p:spPr>
          <a:xfrm flipH="1">
            <a:off x="508000" y="827933"/>
            <a:ext cx="5845810" cy="585470"/>
          </a:xfrm>
          <a:prstGeom prst="roundRect">
            <a:avLst/>
          </a:prstGeom>
          <a:solidFill>
            <a:srgbClr val="089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20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七、农村危房改造建设标准有哪些？</a:t>
            </a:r>
            <a:endParaRPr kumimoji="0" lang="zh-CN" altLang="en-US" sz="2400" b="1" i="0" u="none" strike="noStrike" kern="1200" cap="none" spc="20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1"/>
          <a:stretch>
            <a:fillRect/>
          </a:stretch>
        </p:blipFill>
        <p:spPr>
          <a:xfrm>
            <a:off x="-40005" y="-1143742"/>
            <a:ext cx="6941185" cy="12236450"/>
          </a:xfrm>
          <a:prstGeom prst="rect">
            <a:avLst/>
          </a:prstGeom>
        </p:spPr>
      </p:pic>
      <p:sp>
        <p:nvSpPr>
          <p:cNvPr id="2" name="标题 1"/>
          <p:cNvSpPr>
            <a:spLocks noGrp="1"/>
          </p:cNvSpPr>
          <p:nvPr>
            <p:ph type="title"/>
          </p:nvPr>
        </p:nvSpPr>
        <p:spPr bwMode="auto">
          <a:xfrm>
            <a:off x="642938" y="3366311"/>
            <a:ext cx="5554980" cy="762953"/>
          </a:xfrm>
          <a:effectLst>
            <a:outerShdw blurRad="50800" dist="38100" dir="5400000" algn="t" rotWithShape="0">
              <a:schemeClr val="bg2">
                <a:lumMod val="10000"/>
                <a:alpha val="40000"/>
              </a:schemeClr>
            </a:outerShdw>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7" rIns="51435" bIns="25717" numCol="1" rtlCol="0" anchor="ctr" anchorCtr="0" compatLnSpc="1">
            <a:normAutofit fontScale="90000"/>
          </a:bodyPr>
          <a:lstStyle/>
          <a:p>
            <a:pPr marL="0" marR="0" lvl="0" indent="0" algn="ctr" defTabSz="914400" rtl="0" eaLnBrk="1" fontAlgn="auto" latinLnBrk="0" hangingPunct="1">
              <a:lnSpc>
                <a:spcPct val="90000"/>
              </a:lnSpc>
              <a:spcBef>
                <a:spcPct val="0"/>
              </a:spcBef>
              <a:spcAft>
                <a:spcPts val="0"/>
              </a:spcAft>
              <a:buClrTx/>
              <a:buSzTx/>
              <a:buFontTx/>
              <a:buNone/>
              <a:defRPr/>
            </a:pPr>
            <a:br>
              <a:rPr kumimoji="0" lang="en-US" altLang="zh-CN" sz="2475" b="0" i="0" u="none" strike="noStrike" kern="1200" cap="none" spc="0" normalizeH="0" baseline="0"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uLnTx/>
                <a:uFillTx/>
                <a:latin typeface="方正小标宋简体" charset="-122"/>
                <a:ea typeface="方正小标宋简体" charset="-122"/>
                <a:cs typeface="+mj-cs"/>
                <a:sym typeface="+mn-ea"/>
              </a:rPr>
            </a:br>
            <a:endParaRPr kumimoji="0" lang="en-US" altLang="zh-CN" sz="2475" b="0" i="0" u="none" strike="noStrike" kern="1200" cap="none" spc="0" normalizeH="0" baseline="0" noProof="1">
              <a:ln>
                <a:noFill/>
              </a:ln>
              <a:pattFill prst="dkUpDiag">
                <a:fgClr>
                  <a:schemeClr val="bg1">
                    <a:lumMod val="50000"/>
                  </a:schemeClr>
                </a:fgClr>
                <a:bgClr>
                  <a:schemeClr val="tx1">
                    <a:lumMod val="75000"/>
                    <a:lumOff val="25000"/>
                  </a:schemeClr>
                </a:bgClr>
              </a:pattFill>
              <a:effectLst>
                <a:outerShdw blurRad="38100" dist="19050" dir="2700000" algn="tl" rotWithShape="0">
                  <a:schemeClr val="dk1">
                    <a:alpha val="40000"/>
                    <a:lumMod val="50000"/>
                  </a:schemeClr>
                </a:outerShdw>
              </a:effectLst>
              <a:uLnTx/>
              <a:uFillTx/>
              <a:latin typeface="+mn-ea"/>
              <a:ea typeface="+mn-ea"/>
              <a:cs typeface="+mj-cs"/>
            </a:endParaRPr>
          </a:p>
        </p:txBody>
      </p:sp>
      <p:sp>
        <p:nvSpPr>
          <p:cNvPr id="37891" name="内容占位符 3"/>
          <p:cNvSpPr>
            <a:spLocks noGrp="1" noChangeArrowheads="1"/>
          </p:cNvSpPr>
          <p:nvPr>
            <p:ph idx="1"/>
          </p:nvPr>
        </p:nvSpPr>
        <p:spPr>
          <a:xfrm>
            <a:off x="297180" y="1773555"/>
            <a:ext cx="6171565" cy="5410835"/>
          </a:xfrm>
        </p:spPr>
        <p:txBody>
          <a:bodyPr vert="horz" wrap="square" lIns="51435" tIns="25717" rIns="51435" bIns="25717" numCol="1" rtlCol="0" anchor="t" anchorCtr="0" compatLnSpc="1">
            <a:noAutofit/>
          </a:bodyPr>
          <a:lstStyle/>
          <a:p>
            <a:pPr marL="0" marR="0" lvl="0" indent="389890" algn="just" defTabSz="914400" rtl="0" eaLnBrk="1" fontAlgn="auto" latinLnBrk="0" hangingPunct="1">
              <a:lnSpc>
                <a:spcPct val="150000"/>
              </a:lnSpc>
              <a:spcBef>
                <a:spcPts val="1400"/>
              </a:spcBef>
              <a:spcAft>
                <a:spcPts val="0"/>
              </a:spcAft>
              <a:buClr>
                <a:schemeClr val="accent1"/>
              </a:buClr>
              <a:buSzPct val="80000"/>
              <a:buFont typeface="Arial" panose="020B0604020202020204" pitchFamily="34" charset="0"/>
              <a:buNone/>
              <a:defRPr/>
            </a:pPr>
            <a:r>
              <a:rPr kumimoji="0" lang="en-US" altLang="zh-CN" sz="22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建立涵盖“五个基本”的危改质量保证体系，力争做到施工有标准、结构有设计、工匠有培训、质量有监督、验收有指导。</a:t>
            </a: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400685" algn="just" defTabSz="914400" rtl="0" eaLnBrk="1" fontAlgn="auto" latinLnBrk="0" hangingPunct="1">
              <a:lnSpc>
                <a:spcPct val="150000"/>
              </a:lnSpc>
              <a:spcBef>
                <a:spcPts val="1400"/>
              </a:spcBef>
              <a:spcAft>
                <a:spcPts val="0"/>
              </a:spcAft>
              <a:buClr>
                <a:schemeClr val="accent1"/>
              </a:buClr>
              <a:buSzPct val="80000"/>
              <a:buFont typeface="Arial" panose="020B0604020202020204" pitchFamily="34" charset="0"/>
              <a:buNone/>
              <a:defRPr/>
            </a:pPr>
            <a:r>
              <a:rPr kumimoji="0" lang="zh-CN" altLang="en-US" sz="18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8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18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zh-CN" sz="18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农村危房改造必须要有基本的结构设计。</a:t>
            </a:r>
            <a:endParaRPr kumimoji="0" lang="zh-CN" altLang="zh-CN" sz="18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400685" algn="just" defTabSz="914400" rtl="0" eaLnBrk="1" fontAlgn="auto" latinLnBrk="0" hangingPunct="1">
              <a:lnSpc>
                <a:spcPct val="150000"/>
              </a:lnSpc>
              <a:spcBef>
                <a:spcPts val="1400"/>
              </a:spcBef>
              <a:spcAft>
                <a:spcPts val="0"/>
              </a:spcAft>
              <a:buClr>
                <a:schemeClr val="accent1"/>
              </a:buClr>
              <a:buSzPct val="80000"/>
              <a:buFont typeface="Arial" panose="020B0604020202020204" pitchFamily="34" charset="0"/>
              <a:buNone/>
              <a:defRPr/>
            </a:pPr>
            <a:r>
              <a:rPr lang="zh-CN" altLang="en-US" sz="180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（2）加强对建筑工匠的培训和管理。</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467995" algn="just" defTabSz="914400" rtl="0" eaLnBrk="1" fontAlgn="auto" latinLnBrk="0" hangingPunct="1">
              <a:lnSpc>
                <a:spcPct val="150000"/>
              </a:lnSpc>
              <a:spcBef>
                <a:spcPts val="1400"/>
              </a:spcBef>
              <a:spcAft>
                <a:spcPts val="0"/>
              </a:spcAft>
              <a:buClr>
                <a:schemeClr val="accent1"/>
              </a:buClr>
              <a:buSzPct val="80000"/>
              <a:buFont typeface="Arial" panose="020B0604020202020204" pitchFamily="34" charset="0"/>
              <a:buNone/>
              <a:defRPr/>
            </a:pPr>
            <a:r>
              <a:rPr lang="zh-CN" altLang="en-US" sz="180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（3）推进工程技术人员下乡，建立技术服务体系。</a:t>
            </a:r>
            <a:endParaRPr lang="zh-CN" altLang="en-US" sz="1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453390" algn="just" defTabSz="914400" rtl="0" eaLnBrk="1" fontAlgn="auto" latinLnBrk="0" hangingPunct="1">
              <a:lnSpc>
                <a:spcPct val="160000"/>
              </a:lnSpc>
              <a:spcBef>
                <a:spcPts val="1400"/>
              </a:spcBef>
              <a:spcAft>
                <a:spcPts val="0"/>
              </a:spcAft>
              <a:buClr>
                <a:schemeClr val="accent1"/>
              </a:buClr>
              <a:buSzPct val="80000"/>
              <a:buFont typeface="Arial" panose="020B0604020202020204" pitchFamily="34" charset="0"/>
              <a:buNone/>
              <a:defRPr/>
            </a:pPr>
            <a:r>
              <a:rPr lang="zh-CN" altLang="en-US" sz="180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（4）做到农村危房改造基本质量检查全覆盖。</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453390" algn="just" defTabSz="914400" rtl="0" eaLnBrk="1" fontAlgn="auto" latinLnBrk="0" hangingPunct="1">
              <a:lnSpc>
                <a:spcPct val="160000"/>
              </a:lnSpc>
              <a:spcBef>
                <a:spcPts val="1400"/>
              </a:spcBef>
              <a:spcAft>
                <a:spcPts val="0"/>
              </a:spcAft>
              <a:buClr>
                <a:schemeClr val="accent1"/>
              </a:buClr>
              <a:buSzPct val="80000"/>
              <a:buFont typeface="Arial" panose="020B0604020202020204" pitchFamily="34" charset="0"/>
              <a:buNone/>
              <a:defRPr/>
            </a:pPr>
            <a:r>
              <a:rPr lang="zh-CN" altLang="en-US" sz="180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（5）落实属地管理责任，乡镇政府要建立农村危改管理台账，做好从施工备案到竣工验收的全过程管理。</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720090" algn="just" defTabSz="914400" rtl="0" eaLnBrk="1" fontAlgn="auto" latinLnBrk="0" hangingPunct="1">
              <a:lnSpc>
                <a:spcPct val="150000"/>
              </a:lnSpc>
              <a:spcBef>
                <a:spcPts val="1400"/>
              </a:spcBef>
              <a:spcAft>
                <a:spcPts val="0"/>
              </a:spcAft>
              <a:buClr>
                <a:schemeClr val="accent1"/>
              </a:buClr>
              <a:buSzPct val="80000"/>
              <a:buFont typeface="Arial" panose="020B0604020202020204" pitchFamily="34" charset="0"/>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MH_Entry_1"/>
          <p:cNvSpPr/>
          <p:nvPr>
            <p:custDataLst>
              <p:tags r:id="rId2"/>
            </p:custDataLst>
          </p:nvPr>
        </p:nvSpPr>
        <p:spPr>
          <a:xfrm flipH="1">
            <a:off x="391160" y="830473"/>
            <a:ext cx="6078855" cy="628015"/>
          </a:xfrm>
          <a:prstGeom prst="roundRect">
            <a:avLst/>
          </a:prstGeom>
          <a:solidFill>
            <a:srgbClr val="089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20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八、农村危房改造质量安全要求有哪些？</a:t>
            </a:r>
            <a:endParaRPr kumimoji="0" lang="zh-CN" altLang="en-US" sz="2400" b="1" i="0" u="none" strike="noStrike" kern="1200" cap="none" spc="20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1"/>
          <a:stretch>
            <a:fillRect/>
          </a:stretch>
        </p:blipFill>
        <p:spPr>
          <a:xfrm>
            <a:off x="-40005" y="-1143742"/>
            <a:ext cx="6941185" cy="12236450"/>
          </a:xfrm>
          <a:prstGeom prst="rect">
            <a:avLst/>
          </a:prstGeom>
        </p:spPr>
      </p:pic>
      <p:sp>
        <p:nvSpPr>
          <p:cNvPr id="2" name="标题 1"/>
          <p:cNvSpPr>
            <a:spLocks noGrp="1"/>
          </p:cNvSpPr>
          <p:nvPr>
            <p:ph type="title"/>
          </p:nvPr>
        </p:nvSpPr>
        <p:spPr bwMode="auto">
          <a:xfrm>
            <a:off x="642938" y="3366311"/>
            <a:ext cx="5554980" cy="762953"/>
          </a:xfrm>
          <a:effectLst>
            <a:outerShdw blurRad="50800" dist="38100" dir="5400000" algn="t" rotWithShape="0">
              <a:schemeClr val="bg2">
                <a:lumMod val="10000"/>
                <a:alpha val="40000"/>
              </a:schemeClr>
            </a:outerShdw>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7" rIns="51435" bIns="25717" numCol="1" rtlCol="0" anchor="ctr" anchorCtr="0" compatLnSpc="1">
            <a:normAutofit fontScale="90000"/>
          </a:bodyPr>
          <a:lstStyle/>
          <a:p>
            <a:pPr marL="0" marR="0" lvl="0" indent="0" algn="ctr" defTabSz="914400" rtl="0" eaLnBrk="1" fontAlgn="auto" latinLnBrk="0" hangingPunct="1">
              <a:lnSpc>
                <a:spcPct val="90000"/>
              </a:lnSpc>
              <a:spcBef>
                <a:spcPct val="0"/>
              </a:spcBef>
              <a:spcAft>
                <a:spcPts val="0"/>
              </a:spcAft>
              <a:buClrTx/>
              <a:buSzTx/>
              <a:buFontTx/>
              <a:buNone/>
              <a:defRPr/>
            </a:pPr>
            <a:br>
              <a:rPr kumimoji="0" lang="en-US" altLang="zh-CN" sz="2475" b="0" i="0" u="none" strike="noStrike" kern="1200" cap="none" spc="0" normalizeH="0" baseline="0" noProof="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uLnTx/>
                <a:uFillTx/>
                <a:latin typeface="方正小标宋简体" charset="-122"/>
                <a:ea typeface="方正小标宋简体" charset="-122"/>
                <a:cs typeface="+mj-cs"/>
                <a:sym typeface="+mn-ea"/>
              </a:rPr>
            </a:br>
            <a:endParaRPr kumimoji="0" lang="en-US" altLang="zh-CN" sz="2475" b="0" i="0" u="none" strike="noStrike" kern="1200" cap="none" spc="0" normalizeH="0" baseline="0" noProof="1">
              <a:ln>
                <a:noFill/>
              </a:ln>
              <a:pattFill prst="dkUpDiag">
                <a:fgClr>
                  <a:schemeClr val="bg1">
                    <a:lumMod val="50000"/>
                  </a:schemeClr>
                </a:fgClr>
                <a:bgClr>
                  <a:schemeClr val="tx1">
                    <a:lumMod val="75000"/>
                    <a:lumOff val="25000"/>
                  </a:schemeClr>
                </a:bgClr>
              </a:pattFill>
              <a:effectLst>
                <a:outerShdw blurRad="38100" dist="19050" dir="2700000" algn="tl" rotWithShape="0">
                  <a:schemeClr val="dk1">
                    <a:alpha val="40000"/>
                    <a:lumMod val="50000"/>
                  </a:schemeClr>
                </a:outerShdw>
              </a:effectLst>
              <a:uLnTx/>
              <a:uFillTx/>
              <a:latin typeface="+mn-ea"/>
              <a:ea typeface="+mn-ea"/>
              <a:cs typeface="+mj-cs"/>
            </a:endParaRPr>
          </a:p>
        </p:txBody>
      </p:sp>
      <p:sp>
        <p:nvSpPr>
          <p:cNvPr id="18434" name="内容占位符 3"/>
          <p:cNvSpPr>
            <a:spLocks noGrp="1" noChangeArrowheads="1"/>
          </p:cNvSpPr>
          <p:nvPr>
            <p:ph idx="1"/>
          </p:nvPr>
        </p:nvSpPr>
        <p:spPr>
          <a:xfrm>
            <a:off x="361315" y="1258570"/>
            <a:ext cx="6139815" cy="3107055"/>
          </a:xfrm>
        </p:spPr>
        <p:txBody>
          <a:bodyPr vert="horz" wrap="square" lIns="51435" tIns="25717" rIns="51435" bIns="25717" numCol="1" rtlCol="0" anchor="t" anchorCtr="0" compatLnSpc="1">
            <a:noAutofit/>
          </a:bodyPr>
          <a:lstStyle/>
          <a:p>
            <a:pPr marL="0" marR="0" lvl="0" indent="536575" algn="just" defTabSz="914400" rtl="0" eaLnBrk="1" fontAlgn="auto" latinLnBrk="0" hangingPunct="1">
              <a:lnSpc>
                <a:spcPct val="150000"/>
              </a:lnSpc>
              <a:spcBef>
                <a:spcPts val="1400"/>
              </a:spcBef>
              <a:spcAft>
                <a:spcPts val="0"/>
              </a:spcAft>
              <a:buClr>
                <a:schemeClr val="accent1"/>
              </a:buClr>
              <a:buSzPct val="80000"/>
              <a:buFont typeface="Arial" panose="020B0604020202020204" pitchFamily="34" charset="0"/>
              <a:buNone/>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严格危改补助资金管理。会同市财政局制定了天津市农村危房改造补助资金管理办法，严格实行农村危改补助资金专项管理、专项核算、专款专用。健全内控制度，严格拨付程序和资金使用情况审核，除采取加固统筹和兜底统筹形式由区镇按规定统筹使用补助资金外，区财政直接将补助资金发放到危改农户个人账户，由农户自行支付施工费用，从机制上杜绝截留、挤占、挪用和变相使用等问题。</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MH_Entry_1"/>
          <p:cNvSpPr/>
          <p:nvPr>
            <p:custDataLst>
              <p:tags r:id="rId2"/>
            </p:custDataLst>
          </p:nvPr>
        </p:nvSpPr>
        <p:spPr>
          <a:xfrm flipH="1">
            <a:off x="349250" y="603778"/>
            <a:ext cx="6141085" cy="553085"/>
          </a:xfrm>
          <a:prstGeom prst="roundRect">
            <a:avLst/>
          </a:prstGeom>
          <a:solidFill>
            <a:srgbClr val="089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300" b="1" i="0" u="none" strike="noStrike" kern="1200" cap="none" spc="20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九、农村危房改造补助资金如何有效管理？</a:t>
            </a:r>
            <a:endParaRPr kumimoji="0" lang="zh-CN" altLang="en-US" sz="2300" b="1" i="0" u="none" strike="noStrike" kern="1200" cap="none" spc="20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 name="MH_Entry_1"/>
          <p:cNvSpPr/>
          <p:nvPr>
            <p:custDataLst>
              <p:tags r:id="rId3"/>
            </p:custDataLst>
          </p:nvPr>
        </p:nvSpPr>
        <p:spPr>
          <a:xfrm flipH="1">
            <a:off x="360045" y="4856373"/>
            <a:ext cx="6141085" cy="553085"/>
          </a:xfrm>
          <a:prstGeom prst="roundRect">
            <a:avLst/>
          </a:prstGeom>
          <a:solidFill>
            <a:srgbClr val="089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300" b="1" i="0" u="none" strike="noStrike" kern="1200" cap="none" spc="20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十、农村危房改造应如何认定？</a:t>
            </a:r>
            <a:endParaRPr kumimoji="0" lang="zh-CN" altLang="en-US" sz="2300" b="1" i="0" u="none" strike="noStrike" kern="1200" cap="none" spc="20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7" name="图示 6"/>
          <p:cNvGraphicFramePr/>
          <p:nvPr/>
        </p:nvGraphicFramePr>
        <p:xfrm>
          <a:off x="349885" y="5643138"/>
          <a:ext cx="6140450" cy="18662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40005" y="-1143742"/>
            <a:ext cx="6941185" cy="12236450"/>
          </a:xfrm>
          <a:prstGeom prst="rect">
            <a:avLst/>
          </a:prstGeom>
        </p:spPr>
      </p:pic>
      <p:sp>
        <p:nvSpPr>
          <p:cNvPr id="68609" name="TextBox 13"/>
          <p:cNvSpPr txBox="1"/>
          <p:nvPr/>
        </p:nvSpPr>
        <p:spPr>
          <a:xfrm>
            <a:off x="433050" y="973016"/>
            <a:ext cx="4673600" cy="768350"/>
          </a:xfrm>
          <a:prstGeom prst="rect">
            <a:avLst/>
          </a:prstGeom>
          <a:noFill/>
          <a:ln w="9525">
            <a:noFill/>
          </a:ln>
        </p:spPr>
        <p:txBody>
          <a:bodyPr wrap="none" anchor="t">
            <a:spAutoFit/>
          </a:bodyPr>
          <a:lstStyle/>
          <a:p>
            <a:pPr eaLnBrk="0" hangingPunct="0">
              <a:buSzTx/>
            </a:pPr>
            <a:r>
              <a:rPr lang="zh-CN" altLang="en-US" sz="4400" b="1" dirty="0">
                <a:solidFill>
                  <a:srgbClr val="002060"/>
                </a:solidFill>
                <a:latin typeface="Corbel" panose="020B0503020204020204" pitchFamily="34" charset="0"/>
                <a:ea typeface="宋体" panose="02010600030101010101" pitchFamily="2" charset="-122"/>
                <a:sym typeface="Corbel" panose="020B0503020204020204" pitchFamily="34" charset="0"/>
              </a:rPr>
              <a:t>加固改造技术方法</a:t>
            </a:r>
            <a:endParaRPr lang="zh-CN" altLang="en-US" sz="4400" b="1" dirty="0">
              <a:solidFill>
                <a:srgbClr val="002060"/>
              </a:solidFill>
              <a:latin typeface="Corbel" panose="020B0503020204020204" pitchFamily="34" charset="0"/>
              <a:ea typeface="宋体" panose="02010600030101010101" pitchFamily="2" charset="-122"/>
              <a:sym typeface="Corbel" panose="020B0503020204020204" pitchFamily="34" charset="0"/>
            </a:endParaRPr>
          </a:p>
        </p:txBody>
      </p:sp>
      <p:grpSp>
        <p:nvGrpSpPr>
          <p:cNvPr id="19" name="组合 24"/>
          <p:cNvGrpSpPr/>
          <p:nvPr/>
        </p:nvGrpSpPr>
        <p:grpSpPr>
          <a:xfrm>
            <a:off x="599440" y="4721225"/>
            <a:ext cx="5399405" cy="705485"/>
            <a:chOff x="0" y="0"/>
            <a:chExt cx="8879956" cy="1316921"/>
          </a:xfrm>
        </p:grpSpPr>
        <p:sp>
          <p:nvSpPr>
            <p:cNvPr id="68611" name="Freeform 2"/>
            <p:cNvSpPr/>
            <p:nvPr/>
          </p:nvSpPr>
          <p:spPr>
            <a:xfrm flipH="1">
              <a:off x="5517204" y="915858"/>
              <a:ext cx="831648" cy="222978"/>
            </a:xfrm>
            <a:custGeom>
              <a:avLst/>
              <a:gdLst/>
              <a:ahLst/>
              <a:cxnLst>
                <a:cxn ang="0">
                  <a:pos x="831648" y="222978"/>
                </a:cxn>
                <a:cxn ang="0">
                  <a:pos x="37104" y="44725"/>
                </a:cxn>
                <a:cxn ang="0">
                  <a:pos x="744237" y="0"/>
                </a:cxn>
                <a:cxn ang="0">
                  <a:pos x="831648" y="222978"/>
                </a:cxn>
              </a:cxnLst>
              <a:rect l="0" t="0" r="0" b="0"/>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tileRect/>
            </a:gradFill>
            <a:ln w="9525">
              <a:noFill/>
            </a:ln>
          </p:spPr>
          <p:txBody>
            <a:bodyPr/>
            <a:lstStyle/>
            <a:p>
              <a:endParaRPr lang="zh-CN" altLang="en-US" sz="100"/>
            </a:p>
          </p:txBody>
        </p:sp>
        <p:sp>
          <p:nvSpPr>
            <p:cNvPr id="68612" name="Freeform 3"/>
            <p:cNvSpPr/>
            <p:nvPr/>
          </p:nvSpPr>
          <p:spPr>
            <a:xfrm>
              <a:off x="0" y="974221"/>
              <a:ext cx="934099" cy="342700"/>
            </a:xfrm>
            <a:custGeom>
              <a:avLst/>
              <a:gdLst/>
              <a:ahLst/>
              <a:cxnLst>
                <a:cxn ang="0">
                  <a:pos x="934099" y="342700"/>
                </a:cxn>
                <a:cxn ang="0">
                  <a:pos x="41675" y="68739"/>
                </a:cxn>
                <a:cxn ang="0">
                  <a:pos x="835920" y="0"/>
                </a:cxn>
                <a:cxn ang="0">
                  <a:pos x="934099" y="342700"/>
                </a:cxn>
              </a:cxnLst>
              <a:rect l="0" t="0" r="0" b="0"/>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0875F8">
                    <a:alpha val="0"/>
                  </a:srgbClr>
                </a:gs>
                <a:gs pos="100000">
                  <a:srgbClr val="044087">
                    <a:alpha val="50000"/>
                  </a:srgbClr>
                </a:gs>
              </a:gsLst>
              <a:lin ang="0" scaled="1"/>
              <a:tileRect/>
            </a:gradFill>
            <a:ln w="9525">
              <a:noFill/>
            </a:ln>
          </p:spPr>
          <p:txBody>
            <a:bodyPr/>
            <a:lstStyle/>
            <a:p>
              <a:endParaRPr lang="zh-CN" altLang="en-US" sz="100"/>
            </a:p>
          </p:txBody>
        </p:sp>
        <p:sp>
          <p:nvSpPr>
            <p:cNvPr id="68613" name="Freeform 4"/>
            <p:cNvSpPr/>
            <p:nvPr/>
          </p:nvSpPr>
          <p:spPr>
            <a:xfrm flipH="1">
              <a:off x="6740570" y="838040"/>
              <a:ext cx="819595" cy="366643"/>
            </a:xfrm>
            <a:custGeom>
              <a:avLst/>
              <a:gdLst/>
              <a:ahLst/>
              <a:cxnLst>
                <a:cxn ang="0">
                  <a:pos x="819595" y="366643"/>
                </a:cxn>
                <a:cxn ang="0">
                  <a:pos x="36567" y="73541"/>
                </a:cxn>
                <a:cxn ang="0">
                  <a:pos x="733451" y="0"/>
                </a:cxn>
                <a:cxn ang="0">
                  <a:pos x="819595" y="366643"/>
                </a:cxn>
              </a:cxnLst>
              <a:rect l="0" t="0" r="0" b="0"/>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tileRect/>
            </a:gradFill>
            <a:ln w="9525">
              <a:noFill/>
            </a:ln>
          </p:spPr>
          <p:txBody>
            <a:bodyPr/>
            <a:lstStyle/>
            <a:p>
              <a:endParaRPr lang="zh-CN" altLang="en-US" sz="100"/>
            </a:p>
          </p:txBody>
        </p:sp>
        <p:sp>
          <p:nvSpPr>
            <p:cNvPr id="68614" name="Freeform 5"/>
            <p:cNvSpPr/>
            <p:nvPr/>
          </p:nvSpPr>
          <p:spPr>
            <a:xfrm flipH="1">
              <a:off x="8084465" y="868218"/>
              <a:ext cx="795491" cy="342698"/>
            </a:xfrm>
            <a:custGeom>
              <a:avLst/>
              <a:gdLst/>
              <a:ahLst/>
              <a:cxnLst>
                <a:cxn ang="0">
                  <a:pos x="795491" y="342698"/>
                </a:cxn>
                <a:cxn ang="0">
                  <a:pos x="35491" y="68738"/>
                </a:cxn>
                <a:cxn ang="0">
                  <a:pos x="711880" y="0"/>
                </a:cxn>
                <a:cxn ang="0">
                  <a:pos x="795491" y="342698"/>
                </a:cxn>
              </a:cxnLst>
              <a:rect l="0" t="0" r="0" b="0"/>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tileRect/>
            </a:gradFill>
            <a:ln w="9525">
              <a:noFill/>
            </a:ln>
          </p:spPr>
          <p:txBody>
            <a:bodyPr/>
            <a:lstStyle/>
            <a:p>
              <a:endParaRPr lang="zh-CN" altLang="en-US" sz="100"/>
            </a:p>
          </p:txBody>
        </p:sp>
        <p:sp>
          <p:nvSpPr>
            <p:cNvPr id="68615" name="Freeform 6"/>
            <p:cNvSpPr/>
            <p:nvPr/>
          </p:nvSpPr>
          <p:spPr>
            <a:xfrm>
              <a:off x="1446346" y="841033"/>
              <a:ext cx="795491" cy="342698"/>
            </a:xfrm>
            <a:custGeom>
              <a:avLst/>
              <a:gdLst/>
              <a:ahLst/>
              <a:cxnLst>
                <a:cxn ang="0">
                  <a:pos x="795491" y="342698"/>
                </a:cxn>
                <a:cxn ang="0">
                  <a:pos x="35491" y="68738"/>
                </a:cxn>
                <a:cxn ang="0">
                  <a:pos x="711880" y="0"/>
                </a:cxn>
                <a:cxn ang="0">
                  <a:pos x="795491" y="342698"/>
                </a:cxn>
              </a:cxnLst>
              <a:rect l="0" t="0" r="0" b="0"/>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tileRect/>
            </a:gradFill>
            <a:ln w="9525">
              <a:noFill/>
            </a:ln>
          </p:spPr>
          <p:txBody>
            <a:bodyPr/>
            <a:lstStyle/>
            <a:p>
              <a:endParaRPr lang="zh-CN" altLang="en-US" sz="100"/>
            </a:p>
          </p:txBody>
        </p:sp>
        <p:sp>
          <p:nvSpPr>
            <p:cNvPr id="68616" name="Freeform 7"/>
            <p:cNvSpPr/>
            <p:nvPr/>
          </p:nvSpPr>
          <p:spPr>
            <a:xfrm>
              <a:off x="2675739" y="915858"/>
              <a:ext cx="840688" cy="222978"/>
            </a:xfrm>
            <a:custGeom>
              <a:avLst/>
              <a:gdLst/>
              <a:ahLst/>
              <a:cxnLst>
                <a:cxn ang="0">
                  <a:pos x="840688" y="222978"/>
                </a:cxn>
                <a:cxn ang="0">
                  <a:pos x="37508" y="44725"/>
                </a:cxn>
                <a:cxn ang="0">
                  <a:pos x="752327" y="0"/>
                </a:cxn>
                <a:cxn ang="0">
                  <a:pos x="840688" y="222978"/>
                </a:cxn>
              </a:cxnLst>
              <a:rect l="0" t="0" r="0" b="0"/>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tileRect/>
            </a:gradFill>
            <a:ln w="9525">
              <a:noFill/>
            </a:ln>
          </p:spPr>
          <p:txBody>
            <a:bodyPr/>
            <a:lstStyle/>
            <a:p>
              <a:endParaRPr lang="zh-CN" altLang="en-US" sz="100"/>
            </a:p>
          </p:txBody>
        </p:sp>
        <p:sp>
          <p:nvSpPr>
            <p:cNvPr id="68617" name="Freeform 8"/>
            <p:cNvSpPr/>
            <p:nvPr/>
          </p:nvSpPr>
          <p:spPr>
            <a:xfrm>
              <a:off x="937112" y="0"/>
              <a:ext cx="1062160" cy="1312432"/>
            </a:xfrm>
            <a:custGeom>
              <a:avLst/>
              <a:gdLst/>
              <a:ahLst/>
              <a:cxnLst>
                <a:cxn ang="0">
                  <a:pos x="0" y="0"/>
                </a:cxn>
                <a:cxn ang="0">
                  <a:pos x="0" y="1312432"/>
                </a:cxn>
                <a:cxn ang="0">
                  <a:pos x="1062160" y="1210668"/>
                </a:cxn>
                <a:cxn ang="0">
                  <a:pos x="1062160" y="84977"/>
                </a:cxn>
                <a:cxn ang="0">
                  <a:pos x="0" y="0"/>
                </a:cxn>
              </a:cxnLst>
              <a:rect l="0" t="0" r="0" b="0"/>
              <a:pathLst>
                <a:path w="1006" h="1251">
                  <a:moveTo>
                    <a:pt x="0" y="0"/>
                  </a:moveTo>
                  <a:lnTo>
                    <a:pt x="0" y="1251"/>
                  </a:lnTo>
                  <a:lnTo>
                    <a:pt x="1006" y="1154"/>
                  </a:lnTo>
                  <a:lnTo>
                    <a:pt x="1006" y="81"/>
                  </a:lnTo>
                  <a:lnTo>
                    <a:pt x="0" y="0"/>
                  </a:lnTo>
                  <a:close/>
                </a:path>
              </a:pathLst>
            </a:custGeom>
            <a:solidFill>
              <a:schemeClr val="accent1"/>
            </a:solidFill>
            <a:ln w="9525">
              <a:noFill/>
            </a:ln>
          </p:spPr>
          <p:txBody>
            <a:bodyPr/>
            <a:lstStyle/>
            <a:p>
              <a:endParaRPr lang="zh-CN" altLang="en-US" sz="100"/>
            </a:p>
          </p:txBody>
        </p:sp>
        <p:sp>
          <p:nvSpPr>
            <p:cNvPr id="68618" name="Freeform 9"/>
            <p:cNvSpPr/>
            <p:nvPr/>
          </p:nvSpPr>
          <p:spPr>
            <a:xfrm>
              <a:off x="578538" y="0"/>
              <a:ext cx="358573" cy="1312432"/>
            </a:xfrm>
            <a:custGeom>
              <a:avLst/>
              <a:gdLst/>
              <a:ahLst/>
              <a:cxnLst>
                <a:cxn ang="0">
                  <a:pos x="0" y="115401"/>
                </a:cxn>
                <a:cxn ang="0">
                  <a:pos x="0" y="1133034"/>
                </a:cxn>
                <a:cxn ang="0">
                  <a:pos x="358573" y="1312432"/>
                </a:cxn>
                <a:cxn ang="0">
                  <a:pos x="358573" y="0"/>
                </a:cxn>
                <a:cxn ang="0">
                  <a:pos x="0" y="115401"/>
                </a:cxn>
              </a:cxnLst>
              <a:rect l="0" t="0" r="0" b="0"/>
              <a:pathLst>
                <a:path w="339" h="1251">
                  <a:moveTo>
                    <a:pt x="0" y="110"/>
                  </a:moveTo>
                  <a:lnTo>
                    <a:pt x="0" y="1080"/>
                  </a:lnTo>
                  <a:lnTo>
                    <a:pt x="339" y="1251"/>
                  </a:lnTo>
                  <a:lnTo>
                    <a:pt x="339" y="0"/>
                  </a:lnTo>
                  <a:lnTo>
                    <a:pt x="0" y="110"/>
                  </a:lnTo>
                  <a:close/>
                </a:path>
              </a:pathLst>
            </a:custGeom>
            <a:solidFill>
              <a:srgbClr val="404040"/>
            </a:solidFill>
            <a:ln w="9525">
              <a:noFill/>
            </a:ln>
          </p:spPr>
          <p:txBody>
            <a:bodyPr/>
            <a:lstStyle/>
            <a:p>
              <a:endParaRPr lang="zh-CN" altLang="en-US" sz="100"/>
            </a:p>
          </p:txBody>
        </p:sp>
        <p:sp>
          <p:nvSpPr>
            <p:cNvPr id="68619" name="Freeform 10"/>
            <p:cNvSpPr/>
            <p:nvPr/>
          </p:nvSpPr>
          <p:spPr>
            <a:xfrm>
              <a:off x="2255394" y="91286"/>
              <a:ext cx="1027507" cy="1120880"/>
            </a:xfrm>
            <a:custGeom>
              <a:avLst/>
              <a:gdLst/>
              <a:ahLst/>
              <a:cxnLst>
                <a:cxn ang="0">
                  <a:pos x="0" y="0"/>
                </a:cxn>
                <a:cxn ang="0">
                  <a:pos x="0" y="1120880"/>
                </a:cxn>
                <a:cxn ang="0">
                  <a:pos x="1027507" y="1102006"/>
                </a:cxn>
                <a:cxn ang="0">
                  <a:pos x="1027507" y="37747"/>
                </a:cxn>
                <a:cxn ang="0">
                  <a:pos x="0" y="0"/>
                </a:cxn>
              </a:cxnLst>
              <a:rect l="0" t="0" r="0" b="0"/>
              <a:pathLst>
                <a:path w="973" h="1069">
                  <a:moveTo>
                    <a:pt x="0" y="0"/>
                  </a:moveTo>
                  <a:lnTo>
                    <a:pt x="0" y="1069"/>
                  </a:lnTo>
                  <a:lnTo>
                    <a:pt x="973" y="1051"/>
                  </a:lnTo>
                  <a:lnTo>
                    <a:pt x="973" y="36"/>
                  </a:lnTo>
                  <a:lnTo>
                    <a:pt x="0" y="0"/>
                  </a:lnTo>
                  <a:close/>
                </a:path>
              </a:pathLst>
            </a:custGeom>
            <a:solidFill>
              <a:schemeClr val="accent2"/>
            </a:solidFill>
            <a:ln w="9525">
              <a:noFill/>
            </a:ln>
          </p:spPr>
          <p:txBody>
            <a:bodyPr/>
            <a:lstStyle/>
            <a:p>
              <a:endParaRPr lang="zh-CN" altLang="en-US" sz="100"/>
            </a:p>
          </p:txBody>
        </p:sp>
        <p:sp>
          <p:nvSpPr>
            <p:cNvPr id="68620" name="Freeform 11"/>
            <p:cNvSpPr/>
            <p:nvPr/>
          </p:nvSpPr>
          <p:spPr>
            <a:xfrm>
              <a:off x="2056523" y="77818"/>
              <a:ext cx="207912" cy="1120880"/>
            </a:xfrm>
            <a:custGeom>
              <a:avLst/>
              <a:gdLst/>
              <a:ahLst/>
              <a:cxnLst>
                <a:cxn ang="0">
                  <a:pos x="0" y="128969"/>
                </a:cxn>
                <a:cxn ang="0">
                  <a:pos x="0" y="992959"/>
                </a:cxn>
                <a:cxn ang="0">
                  <a:pos x="207912" y="1120880"/>
                </a:cxn>
                <a:cxn ang="0">
                  <a:pos x="207912" y="0"/>
                </a:cxn>
                <a:cxn ang="0">
                  <a:pos x="0" y="128969"/>
                </a:cxn>
              </a:cxnLst>
              <a:rect l="0" t="0" r="0" b="0"/>
              <a:pathLst>
                <a:path w="197" h="1069">
                  <a:moveTo>
                    <a:pt x="0" y="123"/>
                  </a:moveTo>
                  <a:lnTo>
                    <a:pt x="0" y="947"/>
                  </a:lnTo>
                  <a:lnTo>
                    <a:pt x="197" y="1069"/>
                  </a:lnTo>
                  <a:lnTo>
                    <a:pt x="197" y="0"/>
                  </a:lnTo>
                  <a:lnTo>
                    <a:pt x="0" y="123"/>
                  </a:lnTo>
                  <a:close/>
                </a:path>
              </a:pathLst>
            </a:custGeom>
            <a:solidFill>
              <a:srgbClr val="404040"/>
            </a:solidFill>
            <a:ln w="9525">
              <a:noFill/>
            </a:ln>
          </p:spPr>
          <p:txBody>
            <a:bodyPr/>
            <a:lstStyle/>
            <a:p>
              <a:endParaRPr lang="zh-CN" altLang="en-US" sz="100"/>
            </a:p>
          </p:txBody>
        </p:sp>
        <p:sp>
          <p:nvSpPr>
            <p:cNvPr id="30" name="Freeform 12"/>
            <p:cNvSpPr/>
            <p:nvPr/>
          </p:nvSpPr>
          <p:spPr bwMode="auto">
            <a:xfrm>
              <a:off x="3484788" y="128698"/>
              <a:ext cx="964230" cy="1019117"/>
            </a:xfrm>
            <a:custGeom>
              <a:avLst/>
              <a:gdLst>
                <a:gd name="T0" fmla="*/ 913 w 913"/>
                <a:gd name="T1" fmla="*/ 958 h 972"/>
                <a:gd name="T2" fmla="*/ 0 w 913"/>
                <a:gd name="T3" fmla="*/ 972 h 972"/>
                <a:gd name="T4" fmla="*/ 0 w 913"/>
                <a:gd name="T5" fmla="*/ 0 h 972"/>
                <a:gd name="T6" fmla="*/ 913 w 913"/>
                <a:gd name="T7" fmla="*/ 6 h 972"/>
                <a:gd name="T8" fmla="*/ 913 w 913"/>
                <a:gd name="T9" fmla="*/ 958 h 972"/>
                <a:gd name="T10" fmla="*/ 0 w 913"/>
                <a:gd name="T11" fmla="*/ 0 h 972"/>
                <a:gd name="T12" fmla="*/ 913 w 913"/>
                <a:gd name="T13" fmla="*/ 972 h 972"/>
              </a:gdLst>
              <a:ahLst/>
              <a:cxnLst>
                <a:cxn ang="0">
                  <a:pos x="T0" y="T1"/>
                </a:cxn>
                <a:cxn ang="0">
                  <a:pos x="T2" y="T3"/>
                </a:cxn>
                <a:cxn ang="0">
                  <a:pos x="T4" y="T5"/>
                </a:cxn>
                <a:cxn ang="0">
                  <a:pos x="T6" y="T7"/>
                </a:cxn>
                <a:cxn ang="0">
                  <a:pos x="T8" y="T9"/>
                </a:cxn>
              </a:cxnLst>
              <a:rect l="T10" t="T11" r="T12" b="T13"/>
              <a:pathLst>
                <a:path w="913" h="972">
                  <a:moveTo>
                    <a:pt x="913" y="958"/>
                  </a:moveTo>
                  <a:lnTo>
                    <a:pt x="0" y="972"/>
                  </a:lnTo>
                  <a:lnTo>
                    <a:pt x="0" y="0"/>
                  </a:lnTo>
                  <a:lnTo>
                    <a:pt x="913" y="6"/>
                  </a:lnTo>
                  <a:lnTo>
                    <a:pt x="913" y="958"/>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base"/>
              <a:endParaRPr lang="zh-CN" altLang="en-US" sz="1350" strike="noStrike" noProof="1"/>
            </a:p>
          </p:txBody>
        </p:sp>
        <p:sp>
          <p:nvSpPr>
            <p:cNvPr id="68622" name="Freeform 13"/>
            <p:cNvSpPr/>
            <p:nvPr/>
          </p:nvSpPr>
          <p:spPr>
            <a:xfrm>
              <a:off x="3412471" y="128698"/>
              <a:ext cx="72317" cy="1019117"/>
            </a:xfrm>
            <a:custGeom>
              <a:avLst/>
              <a:gdLst/>
              <a:ahLst/>
              <a:cxnLst>
                <a:cxn ang="0">
                  <a:pos x="0" y="91217"/>
                </a:cxn>
                <a:cxn ang="0">
                  <a:pos x="0" y="949917"/>
                </a:cxn>
                <a:cxn ang="0">
                  <a:pos x="72317" y="1019117"/>
                </a:cxn>
                <a:cxn ang="0">
                  <a:pos x="72317" y="0"/>
                </a:cxn>
                <a:cxn ang="0">
                  <a:pos x="0" y="91217"/>
                </a:cxn>
              </a:cxnLst>
              <a:rect l="0" t="0" r="0" b="0"/>
              <a:pathLst>
                <a:path w="69" h="972">
                  <a:moveTo>
                    <a:pt x="0" y="87"/>
                  </a:moveTo>
                  <a:lnTo>
                    <a:pt x="0" y="906"/>
                  </a:lnTo>
                  <a:lnTo>
                    <a:pt x="69" y="972"/>
                  </a:lnTo>
                  <a:lnTo>
                    <a:pt x="69" y="0"/>
                  </a:lnTo>
                  <a:lnTo>
                    <a:pt x="0" y="87"/>
                  </a:lnTo>
                  <a:close/>
                </a:path>
              </a:pathLst>
            </a:custGeom>
            <a:solidFill>
              <a:srgbClr val="404040"/>
            </a:solidFill>
            <a:ln w="9525">
              <a:noFill/>
            </a:ln>
          </p:spPr>
          <p:txBody>
            <a:bodyPr/>
            <a:lstStyle/>
            <a:p>
              <a:endParaRPr lang="zh-CN" altLang="en-US" sz="100"/>
            </a:p>
          </p:txBody>
        </p:sp>
        <p:sp>
          <p:nvSpPr>
            <p:cNvPr id="68623" name="Freeform 16"/>
            <p:cNvSpPr/>
            <p:nvPr/>
          </p:nvSpPr>
          <p:spPr>
            <a:xfrm flipH="1">
              <a:off x="5740182" y="128698"/>
              <a:ext cx="1012442" cy="1069998"/>
            </a:xfrm>
            <a:custGeom>
              <a:avLst/>
              <a:gdLst/>
              <a:ahLst/>
              <a:cxnLst>
                <a:cxn ang="0">
                  <a:pos x="0" y="0"/>
                </a:cxn>
                <a:cxn ang="0">
                  <a:pos x="0" y="1069998"/>
                </a:cxn>
                <a:cxn ang="0">
                  <a:pos x="1012442" y="1051981"/>
                </a:cxn>
                <a:cxn ang="0">
                  <a:pos x="1012442" y="36033"/>
                </a:cxn>
                <a:cxn ang="0">
                  <a:pos x="0" y="0"/>
                </a:cxn>
              </a:cxnLst>
              <a:rect l="0" t="0" r="0" b="0"/>
              <a:pathLst>
                <a:path w="973" h="1069">
                  <a:moveTo>
                    <a:pt x="0" y="0"/>
                  </a:moveTo>
                  <a:lnTo>
                    <a:pt x="0" y="1069"/>
                  </a:lnTo>
                  <a:lnTo>
                    <a:pt x="973" y="1051"/>
                  </a:lnTo>
                  <a:lnTo>
                    <a:pt x="973" y="36"/>
                  </a:lnTo>
                  <a:lnTo>
                    <a:pt x="0" y="0"/>
                  </a:lnTo>
                  <a:close/>
                </a:path>
              </a:pathLst>
            </a:custGeom>
            <a:solidFill>
              <a:schemeClr val="accent1"/>
            </a:solidFill>
            <a:ln w="9525">
              <a:noFill/>
            </a:ln>
          </p:spPr>
          <p:txBody>
            <a:bodyPr/>
            <a:lstStyle/>
            <a:p>
              <a:endParaRPr lang="zh-CN" altLang="en-US" sz="100"/>
            </a:p>
          </p:txBody>
        </p:sp>
        <p:sp>
          <p:nvSpPr>
            <p:cNvPr id="68624" name="Freeform 17"/>
            <p:cNvSpPr/>
            <p:nvPr/>
          </p:nvSpPr>
          <p:spPr>
            <a:xfrm flipH="1">
              <a:off x="6755671" y="128698"/>
              <a:ext cx="204865" cy="1069998"/>
            </a:xfrm>
            <a:custGeom>
              <a:avLst/>
              <a:gdLst/>
              <a:ahLst/>
              <a:cxnLst>
                <a:cxn ang="0">
                  <a:pos x="0" y="123114"/>
                </a:cxn>
                <a:cxn ang="0">
                  <a:pos x="0" y="947884"/>
                </a:cxn>
                <a:cxn ang="0">
                  <a:pos x="204865" y="1069998"/>
                </a:cxn>
                <a:cxn ang="0">
                  <a:pos x="204865" y="0"/>
                </a:cxn>
                <a:cxn ang="0">
                  <a:pos x="0" y="123114"/>
                </a:cxn>
              </a:cxnLst>
              <a:rect l="0" t="0" r="0" b="0"/>
              <a:pathLst>
                <a:path w="197" h="1069">
                  <a:moveTo>
                    <a:pt x="0" y="123"/>
                  </a:moveTo>
                  <a:lnTo>
                    <a:pt x="0" y="947"/>
                  </a:lnTo>
                  <a:lnTo>
                    <a:pt x="197" y="1069"/>
                  </a:lnTo>
                  <a:lnTo>
                    <a:pt x="197" y="0"/>
                  </a:lnTo>
                  <a:lnTo>
                    <a:pt x="0" y="123"/>
                  </a:lnTo>
                  <a:close/>
                </a:path>
              </a:pathLst>
            </a:custGeom>
            <a:solidFill>
              <a:srgbClr val="404040"/>
            </a:solidFill>
            <a:ln w="9525">
              <a:noFill/>
            </a:ln>
          </p:spPr>
          <p:txBody>
            <a:bodyPr/>
            <a:lstStyle/>
            <a:p>
              <a:endParaRPr lang="zh-CN" altLang="en-US" sz="100"/>
            </a:p>
          </p:txBody>
        </p:sp>
        <p:sp>
          <p:nvSpPr>
            <p:cNvPr id="36" name="Freeform 18"/>
            <p:cNvSpPr/>
            <p:nvPr/>
          </p:nvSpPr>
          <p:spPr bwMode="auto">
            <a:xfrm flipH="1">
              <a:off x="4568040" y="128698"/>
              <a:ext cx="964230" cy="1019117"/>
            </a:xfrm>
            <a:custGeom>
              <a:avLst/>
              <a:gdLst>
                <a:gd name="T0" fmla="*/ 913 w 913"/>
                <a:gd name="T1" fmla="*/ 958 h 972"/>
                <a:gd name="T2" fmla="*/ 0 w 913"/>
                <a:gd name="T3" fmla="*/ 972 h 972"/>
                <a:gd name="T4" fmla="*/ 0 w 913"/>
                <a:gd name="T5" fmla="*/ 0 h 972"/>
                <a:gd name="T6" fmla="*/ 913 w 913"/>
                <a:gd name="T7" fmla="*/ 6 h 972"/>
                <a:gd name="T8" fmla="*/ 913 w 913"/>
                <a:gd name="T9" fmla="*/ 958 h 972"/>
                <a:gd name="T10" fmla="*/ 0 w 913"/>
                <a:gd name="T11" fmla="*/ 0 h 972"/>
                <a:gd name="T12" fmla="*/ 913 w 913"/>
                <a:gd name="T13" fmla="*/ 972 h 972"/>
              </a:gdLst>
              <a:ahLst/>
              <a:cxnLst>
                <a:cxn ang="0">
                  <a:pos x="T0" y="T1"/>
                </a:cxn>
                <a:cxn ang="0">
                  <a:pos x="T2" y="T3"/>
                </a:cxn>
                <a:cxn ang="0">
                  <a:pos x="T4" y="T5"/>
                </a:cxn>
                <a:cxn ang="0">
                  <a:pos x="T6" y="T7"/>
                </a:cxn>
                <a:cxn ang="0">
                  <a:pos x="T8" y="T9"/>
                </a:cxn>
              </a:cxnLst>
              <a:rect l="T10" t="T11" r="T12" b="T13"/>
              <a:pathLst>
                <a:path w="913" h="972">
                  <a:moveTo>
                    <a:pt x="913" y="958"/>
                  </a:moveTo>
                  <a:lnTo>
                    <a:pt x="0" y="972"/>
                  </a:lnTo>
                  <a:lnTo>
                    <a:pt x="0" y="0"/>
                  </a:lnTo>
                  <a:lnTo>
                    <a:pt x="913" y="6"/>
                  </a:lnTo>
                  <a:lnTo>
                    <a:pt x="913" y="958"/>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fontAlgn="base"/>
              <a:endParaRPr lang="zh-CN" altLang="en-US" sz="1350" strike="noStrike" noProof="1"/>
            </a:p>
          </p:txBody>
        </p:sp>
        <p:sp>
          <p:nvSpPr>
            <p:cNvPr id="68626" name="Freeform 19"/>
            <p:cNvSpPr/>
            <p:nvPr/>
          </p:nvSpPr>
          <p:spPr>
            <a:xfrm flipH="1">
              <a:off x="5532270" y="128698"/>
              <a:ext cx="72317" cy="1019117"/>
            </a:xfrm>
            <a:custGeom>
              <a:avLst/>
              <a:gdLst/>
              <a:ahLst/>
              <a:cxnLst>
                <a:cxn ang="0">
                  <a:pos x="0" y="91217"/>
                </a:cxn>
                <a:cxn ang="0">
                  <a:pos x="0" y="949917"/>
                </a:cxn>
                <a:cxn ang="0">
                  <a:pos x="72317" y="1019117"/>
                </a:cxn>
                <a:cxn ang="0">
                  <a:pos x="72317" y="0"/>
                </a:cxn>
                <a:cxn ang="0">
                  <a:pos x="0" y="91217"/>
                </a:cxn>
              </a:cxnLst>
              <a:rect l="0" t="0" r="0" b="0"/>
              <a:pathLst>
                <a:path w="69" h="972">
                  <a:moveTo>
                    <a:pt x="0" y="87"/>
                  </a:moveTo>
                  <a:lnTo>
                    <a:pt x="0" y="906"/>
                  </a:lnTo>
                  <a:lnTo>
                    <a:pt x="69" y="972"/>
                  </a:lnTo>
                  <a:lnTo>
                    <a:pt x="69" y="0"/>
                  </a:lnTo>
                  <a:lnTo>
                    <a:pt x="0" y="87"/>
                  </a:lnTo>
                  <a:close/>
                </a:path>
              </a:pathLst>
            </a:custGeom>
            <a:solidFill>
              <a:srgbClr val="404040"/>
            </a:solidFill>
            <a:ln w="9525">
              <a:noFill/>
            </a:ln>
          </p:spPr>
          <p:txBody>
            <a:bodyPr/>
            <a:lstStyle/>
            <a:p>
              <a:endParaRPr lang="zh-CN" altLang="en-US" sz="100"/>
            </a:p>
          </p:txBody>
        </p:sp>
        <p:sp>
          <p:nvSpPr>
            <p:cNvPr id="68627" name="Freeform 32"/>
            <p:cNvSpPr/>
            <p:nvPr/>
          </p:nvSpPr>
          <p:spPr>
            <a:xfrm>
              <a:off x="2187597" y="1257062"/>
              <a:ext cx="22600" cy="1496"/>
            </a:xfrm>
            <a:custGeom>
              <a:avLst/>
              <a:gdLst/>
              <a:ahLst/>
              <a:cxnLst>
                <a:cxn ang="0">
                  <a:pos x="22600" y="0"/>
                </a:cxn>
                <a:cxn ang="0">
                  <a:pos x="0" y="0"/>
                </a:cxn>
                <a:cxn ang="0">
                  <a:pos x="22600" y="0"/>
                </a:cxn>
              </a:cxnLst>
              <a:rect l="0" t="0" r="0" b="0"/>
              <a:pathLst>
                <a:path w="12" h="1587">
                  <a:moveTo>
                    <a:pt x="12" y="0"/>
                  </a:moveTo>
                  <a:lnTo>
                    <a:pt x="0" y="0"/>
                  </a:lnTo>
                  <a:lnTo>
                    <a:pt x="12" y="0"/>
                  </a:lnTo>
                  <a:close/>
                </a:path>
              </a:pathLst>
            </a:custGeom>
            <a:solidFill>
              <a:srgbClr val="0875F8"/>
            </a:solidFill>
            <a:ln w="9525">
              <a:noFill/>
            </a:ln>
          </p:spPr>
          <p:txBody>
            <a:bodyPr/>
            <a:lstStyle/>
            <a:p>
              <a:endParaRPr lang="zh-CN" altLang="en-US" sz="100"/>
            </a:p>
          </p:txBody>
        </p:sp>
        <p:sp>
          <p:nvSpPr>
            <p:cNvPr id="68628" name="WordArt 33"/>
            <p:cNvSpPr>
              <a:spLocks noTextEdit="1"/>
            </p:cNvSpPr>
            <p:nvPr/>
          </p:nvSpPr>
          <p:spPr>
            <a:xfrm>
              <a:off x="1200195" y="272106"/>
              <a:ext cx="366377" cy="724383"/>
            </a:xfrm>
            <a:prstGeom prst="rect">
              <a:avLst/>
            </a:prstGeom>
          </p:spPr>
          <p:txBody>
            <a:bodyPr wrap="none" fromWordArt="1">
              <a:prstTxWarp prst="textPlain">
                <a:avLst>
                  <a:gd name="adj" fmla="val 50000"/>
                </a:avLst>
              </a:prstTxWarp>
              <a:normAutofit/>
            </a:bodyPr>
            <a:lstStyle/>
            <a:p>
              <a:pPr algn="ctr"/>
              <a:r>
                <a:rPr lang="zh-CN" altLang="en-US" sz="790">
                  <a:solidFill>
                    <a:srgbClr val="FFFFFF"/>
                  </a:solidFill>
                  <a:latin typeface="Arial" panose="020B0604020202020204" pitchFamily="34" charset="0"/>
                  <a:ea typeface="Arial" panose="020B0604020202020204" pitchFamily="34" charset="0"/>
                </a:rPr>
                <a:t>1</a:t>
              </a:r>
              <a:endParaRPr lang="zh-CN" altLang="en-US" sz="790">
                <a:solidFill>
                  <a:srgbClr val="FFFFFF"/>
                </a:solidFill>
                <a:latin typeface="Arial" panose="020B0604020202020204" pitchFamily="34" charset="0"/>
                <a:ea typeface="Arial" panose="020B0604020202020204" pitchFamily="34" charset="0"/>
              </a:endParaRPr>
            </a:p>
          </p:txBody>
        </p:sp>
        <p:sp>
          <p:nvSpPr>
            <p:cNvPr id="68629" name="WordArt 34"/>
            <p:cNvSpPr>
              <a:spLocks noTextEdit="1"/>
            </p:cNvSpPr>
            <p:nvPr/>
          </p:nvSpPr>
          <p:spPr>
            <a:xfrm>
              <a:off x="2488557" y="232508"/>
              <a:ext cx="463232" cy="724383"/>
            </a:xfrm>
            <a:prstGeom prst="rect">
              <a:avLst/>
            </a:prstGeom>
          </p:spPr>
          <p:txBody>
            <a:bodyPr wrap="none" fromWordArt="1">
              <a:prstTxWarp prst="textPlain">
                <a:avLst>
                  <a:gd name="adj" fmla="val 50000"/>
                </a:avLst>
              </a:prstTxWarp>
              <a:normAutofit/>
            </a:bodyPr>
            <a:lstStyle/>
            <a:p>
              <a:pPr algn="ctr"/>
              <a:r>
                <a:rPr lang="zh-CN" altLang="en-US" sz="790">
                  <a:solidFill>
                    <a:srgbClr val="FFFFFF"/>
                  </a:solidFill>
                  <a:latin typeface="Arial" panose="020B0604020202020204" pitchFamily="34" charset="0"/>
                  <a:ea typeface="Arial" panose="020B0604020202020204" pitchFamily="34" charset="0"/>
                </a:rPr>
                <a:t>2</a:t>
              </a:r>
              <a:endParaRPr lang="zh-CN" altLang="en-US" sz="790">
                <a:solidFill>
                  <a:srgbClr val="FFFFFF"/>
                </a:solidFill>
                <a:latin typeface="Arial" panose="020B0604020202020204" pitchFamily="34" charset="0"/>
                <a:ea typeface="Arial" panose="020B0604020202020204" pitchFamily="34" charset="0"/>
              </a:endParaRPr>
            </a:p>
          </p:txBody>
        </p:sp>
        <p:sp>
          <p:nvSpPr>
            <p:cNvPr id="68630" name="WordArt 35"/>
            <p:cNvSpPr>
              <a:spLocks noTextEdit="1"/>
            </p:cNvSpPr>
            <p:nvPr/>
          </p:nvSpPr>
          <p:spPr>
            <a:xfrm>
              <a:off x="3654208" y="247248"/>
              <a:ext cx="463232" cy="724383"/>
            </a:xfrm>
            <a:prstGeom prst="rect">
              <a:avLst/>
            </a:prstGeom>
          </p:spPr>
          <p:txBody>
            <a:bodyPr wrap="none" fromWordArt="1">
              <a:prstTxWarp prst="textPlain">
                <a:avLst>
                  <a:gd name="adj" fmla="val 50000"/>
                </a:avLst>
              </a:prstTxWarp>
              <a:normAutofit/>
            </a:bodyPr>
            <a:lstStyle/>
            <a:p>
              <a:pPr algn="ctr"/>
              <a:r>
                <a:rPr lang="zh-CN" altLang="en-US" sz="790">
                  <a:solidFill>
                    <a:srgbClr val="FFFFFF"/>
                  </a:solidFill>
                  <a:latin typeface="Arial" panose="020B0604020202020204" pitchFamily="34" charset="0"/>
                  <a:ea typeface="Arial" panose="020B0604020202020204" pitchFamily="34" charset="0"/>
                </a:rPr>
                <a:t>3</a:t>
              </a:r>
              <a:endParaRPr lang="zh-CN" altLang="en-US" sz="790">
                <a:solidFill>
                  <a:srgbClr val="FFFFFF"/>
                </a:solidFill>
                <a:latin typeface="Arial" panose="020B0604020202020204" pitchFamily="34" charset="0"/>
                <a:ea typeface="Arial" panose="020B0604020202020204" pitchFamily="34" charset="0"/>
              </a:endParaRPr>
            </a:p>
          </p:txBody>
        </p:sp>
        <p:sp>
          <p:nvSpPr>
            <p:cNvPr id="68631" name="WordArt 36"/>
            <p:cNvSpPr>
              <a:spLocks noTextEdit="1"/>
            </p:cNvSpPr>
            <p:nvPr/>
          </p:nvSpPr>
          <p:spPr>
            <a:xfrm>
              <a:off x="4732827" y="247248"/>
              <a:ext cx="463232" cy="724383"/>
            </a:xfrm>
            <a:prstGeom prst="rect">
              <a:avLst/>
            </a:prstGeom>
          </p:spPr>
          <p:txBody>
            <a:bodyPr wrap="none" fromWordArt="1">
              <a:prstTxWarp prst="textPlain">
                <a:avLst>
                  <a:gd name="adj" fmla="val 50000"/>
                </a:avLst>
              </a:prstTxWarp>
              <a:normAutofit/>
            </a:bodyPr>
            <a:lstStyle/>
            <a:p>
              <a:pPr algn="ctr"/>
              <a:r>
                <a:rPr lang="zh-CN" altLang="en-US" sz="790">
                  <a:solidFill>
                    <a:srgbClr val="FFFFFF"/>
                  </a:solidFill>
                  <a:latin typeface="Arial" panose="020B0604020202020204" pitchFamily="34" charset="0"/>
                  <a:ea typeface="Arial" panose="020B0604020202020204" pitchFamily="34" charset="0"/>
                </a:rPr>
                <a:t>4</a:t>
              </a:r>
              <a:endParaRPr lang="zh-CN" altLang="en-US" sz="790">
                <a:solidFill>
                  <a:srgbClr val="FFFFFF"/>
                </a:solidFill>
                <a:latin typeface="Arial" panose="020B0604020202020204" pitchFamily="34" charset="0"/>
                <a:ea typeface="Arial" panose="020B0604020202020204" pitchFamily="34" charset="0"/>
              </a:endParaRPr>
            </a:p>
          </p:txBody>
        </p:sp>
        <p:sp>
          <p:nvSpPr>
            <p:cNvPr id="68632" name="WordArt 37"/>
            <p:cNvSpPr>
              <a:spLocks noTextEdit="1"/>
            </p:cNvSpPr>
            <p:nvPr/>
          </p:nvSpPr>
          <p:spPr>
            <a:xfrm>
              <a:off x="5980233" y="292698"/>
              <a:ext cx="425195" cy="691502"/>
            </a:xfrm>
            <a:prstGeom prst="rect">
              <a:avLst/>
            </a:prstGeom>
          </p:spPr>
          <p:txBody>
            <a:bodyPr wrap="none" fromWordArt="1">
              <a:prstTxWarp prst="textPlain">
                <a:avLst>
                  <a:gd name="adj" fmla="val 50000"/>
                </a:avLst>
              </a:prstTxWarp>
              <a:normAutofit/>
            </a:bodyPr>
            <a:lstStyle/>
            <a:p>
              <a:pPr algn="ctr"/>
              <a:r>
                <a:rPr lang="zh-CN" altLang="en-US" sz="790">
                  <a:solidFill>
                    <a:srgbClr val="FFFFFF"/>
                  </a:solidFill>
                  <a:latin typeface="Arial" panose="020B0604020202020204" pitchFamily="34" charset="0"/>
                  <a:ea typeface="Arial" panose="020B0604020202020204" pitchFamily="34" charset="0"/>
                </a:rPr>
                <a:t>5</a:t>
              </a:r>
              <a:endParaRPr lang="zh-CN" altLang="en-US" sz="790">
                <a:solidFill>
                  <a:srgbClr val="FFFFFF"/>
                </a:solidFill>
                <a:latin typeface="Arial" panose="020B0604020202020204" pitchFamily="34" charset="0"/>
                <a:ea typeface="Arial" panose="020B0604020202020204" pitchFamily="34" charset="0"/>
              </a:endParaRPr>
            </a:p>
          </p:txBody>
        </p:sp>
        <p:sp>
          <p:nvSpPr>
            <p:cNvPr id="68637" name="Freeform 16"/>
            <p:cNvSpPr/>
            <p:nvPr/>
          </p:nvSpPr>
          <p:spPr>
            <a:xfrm flipH="1">
              <a:off x="7130049" y="128695"/>
              <a:ext cx="1027507" cy="1077849"/>
            </a:xfrm>
            <a:custGeom>
              <a:avLst/>
              <a:gdLst/>
              <a:ahLst/>
              <a:cxnLst>
                <a:cxn ang="0">
                  <a:pos x="0" y="0"/>
                </a:cxn>
                <a:cxn ang="0">
                  <a:pos x="0" y="1077849"/>
                </a:cxn>
                <a:cxn ang="0">
                  <a:pos x="1027507" y="1059699"/>
                </a:cxn>
                <a:cxn ang="0">
                  <a:pos x="1027507" y="36298"/>
                </a:cxn>
                <a:cxn ang="0">
                  <a:pos x="0" y="0"/>
                </a:cxn>
              </a:cxnLst>
              <a:rect l="0" t="0" r="0" b="0"/>
              <a:pathLst>
                <a:path w="973" h="1069">
                  <a:moveTo>
                    <a:pt x="0" y="0"/>
                  </a:moveTo>
                  <a:lnTo>
                    <a:pt x="0" y="1069"/>
                  </a:lnTo>
                  <a:lnTo>
                    <a:pt x="973" y="1051"/>
                  </a:lnTo>
                  <a:lnTo>
                    <a:pt x="973" y="36"/>
                  </a:lnTo>
                  <a:lnTo>
                    <a:pt x="0" y="0"/>
                  </a:lnTo>
                  <a:close/>
                </a:path>
              </a:pathLst>
            </a:custGeom>
            <a:solidFill>
              <a:schemeClr val="accent2"/>
            </a:solidFill>
            <a:ln w="9525">
              <a:noFill/>
            </a:ln>
          </p:spPr>
          <p:txBody>
            <a:bodyPr/>
            <a:lstStyle/>
            <a:p>
              <a:endParaRPr lang="zh-CN" altLang="en-US" sz="100"/>
            </a:p>
          </p:txBody>
        </p:sp>
        <p:sp>
          <p:nvSpPr>
            <p:cNvPr id="68638" name="Freeform 17"/>
            <p:cNvSpPr/>
            <p:nvPr/>
          </p:nvSpPr>
          <p:spPr>
            <a:xfrm flipH="1">
              <a:off x="8152337" y="128695"/>
              <a:ext cx="207912" cy="1077849"/>
            </a:xfrm>
            <a:custGeom>
              <a:avLst/>
              <a:gdLst/>
              <a:ahLst/>
              <a:cxnLst>
                <a:cxn ang="0">
                  <a:pos x="0" y="124018"/>
                </a:cxn>
                <a:cxn ang="0">
                  <a:pos x="0" y="954839"/>
                </a:cxn>
                <a:cxn ang="0">
                  <a:pos x="207912" y="1077849"/>
                </a:cxn>
                <a:cxn ang="0">
                  <a:pos x="207912" y="0"/>
                </a:cxn>
                <a:cxn ang="0">
                  <a:pos x="0" y="124018"/>
                </a:cxn>
              </a:cxnLst>
              <a:rect l="0" t="0" r="0" b="0"/>
              <a:pathLst>
                <a:path w="197" h="1069">
                  <a:moveTo>
                    <a:pt x="0" y="123"/>
                  </a:moveTo>
                  <a:lnTo>
                    <a:pt x="0" y="947"/>
                  </a:lnTo>
                  <a:lnTo>
                    <a:pt x="197" y="1069"/>
                  </a:lnTo>
                  <a:lnTo>
                    <a:pt x="197" y="0"/>
                  </a:lnTo>
                  <a:lnTo>
                    <a:pt x="0" y="123"/>
                  </a:lnTo>
                  <a:close/>
                </a:path>
              </a:pathLst>
            </a:custGeom>
            <a:solidFill>
              <a:srgbClr val="404040"/>
            </a:solidFill>
            <a:ln w="9525">
              <a:noFill/>
            </a:ln>
          </p:spPr>
          <p:txBody>
            <a:bodyPr/>
            <a:lstStyle/>
            <a:p>
              <a:endParaRPr lang="zh-CN" altLang="en-US" sz="100"/>
            </a:p>
          </p:txBody>
        </p:sp>
        <p:sp>
          <p:nvSpPr>
            <p:cNvPr id="68639" name="WordArt 37"/>
            <p:cNvSpPr>
              <a:spLocks noTextEdit="1"/>
            </p:cNvSpPr>
            <p:nvPr/>
          </p:nvSpPr>
          <p:spPr>
            <a:xfrm>
              <a:off x="7356813" y="272835"/>
              <a:ext cx="439948" cy="723803"/>
            </a:xfrm>
            <a:prstGeom prst="rect">
              <a:avLst/>
            </a:prstGeom>
          </p:spPr>
          <p:txBody>
            <a:bodyPr wrap="none" fromWordArt="1">
              <a:prstTxWarp prst="textPlain">
                <a:avLst>
                  <a:gd name="adj" fmla="val 50000"/>
                </a:avLst>
              </a:prstTxWarp>
              <a:normAutofit/>
            </a:bodyPr>
            <a:lstStyle/>
            <a:p>
              <a:pPr algn="ctr"/>
              <a:r>
                <a:rPr lang="zh-CN" altLang="en-US" sz="790">
                  <a:solidFill>
                    <a:srgbClr val="FFFFFF"/>
                  </a:solidFill>
                  <a:latin typeface="Arial" panose="020B0604020202020204" pitchFamily="34" charset="0"/>
                  <a:ea typeface="Arial" panose="020B0604020202020204" pitchFamily="34" charset="0"/>
                </a:rPr>
                <a:t>6</a:t>
              </a:r>
              <a:endParaRPr lang="zh-CN" altLang="en-US" sz="790">
                <a:solidFill>
                  <a:srgbClr val="FFFFFF"/>
                </a:solidFill>
                <a:latin typeface="Arial" panose="020B0604020202020204" pitchFamily="34" charset="0"/>
                <a:ea typeface="Arial" panose="020B0604020202020204" pitchFamily="34" charset="0"/>
              </a:endParaRPr>
            </a:p>
          </p:txBody>
        </p:sp>
      </p:grpSp>
      <p:sp>
        <p:nvSpPr>
          <p:cNvPr id="10" name="Line 21"/>
          <p:cNvSpPr/>
          <p:nvPr/>
        </p:nvSpPr>
        <p:spPr>
          <a:xfrm flipV="1">
            <a:off x="1440180" y="3741313"/>
            <a:ext cx="635" cy="1136650"/>
          </a:xfrm>
          <a:prstGeom prst="line">
            <a:avLst/>
          </a:prstGeom>
          <a:ln w="12700" cap="flat" cmpd="sng">
            <a:solidFill>
              <a:srgbClr val="7F7F7F"/>
            </a:solidFill>
            <a:prstDash val="solid"/>
            <a:round/>
            <a:headEnd type="none" w="med" len="med"/>
            <a:tailEnd type="triangle" w="med" len="med"/>
          </a:ln>
        </p:spPr>
        <p:txBody>
          <a:bodyPr lIns="48352" tIns="24176" rIns="48352" bIns="24176" anchor="t"/>
          <a:lstStyle/>
          <a:p>
            <a:pPr eaLnBrk="0" hangingPunct="0"/>
            <a:endParaRPr lang="zh-CN" altLang="en-US" sz="1350">
              <a:latin typeface="Calibri" panose="020F0502020204030204" pitchFamily="34" charset="0"/>
              <a:ea typeface="宋体" panose="02010600030101010101" pitchFamily="2" charset="-122"/>
            </a:endParaRPr>
          </a:p>
        </p:txBody>
      </p:sp>
      <p:sp>
        <p:nvSpPr>
          <p:cNvPr id="12" name="Rectangle 20"/>
          <p:cNvSpPr/>
          <p:nvPr/>
        </p:nvSpPr>
        <p:spPr>
          <a:xfrm>
            <a:off x="594995" y="3508903"/>
            <a:ext cx="1799590" cy="232410"/>
          </a:xfrm>
          <a:prstGeom prst="rect">
            <a:avLst/>
          </a:prstGeom>
          <a:noFill/>
          <a:ln w="9525">
            <a:noFill/>
          </a:ln>
        </p:spPr>
        <p:txBody>
          <a:bodyPr wrap="square" lIns="48352" tIns="24176" rIns="48352" bIns="24176" anchor="t">
            <a:spAutoFit/>
          </a:bodyPr>
          <a:lstStyle/>
          <a:p>
            <a:pPr algn="just" eaLnBrk="0" hangingPunct="0">
              <a:spcBef>
                <a:spcPts val="1000"/>
              </a:spcBef>
            </a:pPr>
            <a:r>
              <a:rPr lang="en-US" altLang="zh-CN" sz="1200" b="1" dirty="0">
                <a:solidFill>
                  <a:srgbClr val="002060"/>
                </a:solidFill>
                <a:latin typeface="微软雅黑" panose="020B0503020204020204" pitchFamily="34" charset="-122"/>
                <a:ea typeface="微软雅黑" panose="020B0503020204020204" pitchFamily="34" charset="-122"/>
              </a:rPr>
              <a:t>1.</a:t>
            </a:r>
            <a:r>
              <a:rPr lang="zh-CN" altLang="en-US" sz="1200" b="1" dirty="0">
                <a:solidFill>
                  <a:srgbClr val="002060"/>
                </a:solidFill>
                <a:latin typeface="微软雅黑" panose="020B0503020204020204" pitchFamily="34" charset="-122"/>
                <a:ea typeface="微软雅黑" panose="020B0503020204020204" pitchFamily="34" charset="-122"/>
              </a:rPr>
              <a:t>加固基本原则与要求</a:t>
            </a:r>
            <a:endParaRPr lang="zh-CN" altLang="en-US" sz="1200" b="1" dirty="0">
              <a:solidFill>
                <a:srgbClr val="002060"/>
              </a:solidFill>
              <a:latin typeface="微软雅黑" panose="020B0503020204020204" pitchFamily="34" charset="-122"/>
              <a:ea typeface="微软雅黑" panose="020B0503020204020204" pitchFamily="34" charset="-122"/>
            </a:endParaRPr>
          </a:p>
        </p:txBody>
      </p:sp>
      <p:sp>
        <p:nvSpPr>
          <p:cNvPr id="13" name="Line 27"/>
          <p:cNvSpPr/>
          <p:nvPr/>
        </p:nvSpPr>
        <p:spPr>
          <a:xfrm flipV="1">
            <a:off x="2224405" y="5355483"/>
            <a:ext cx="1905" cy="1379855"/>
          </a:xfrm>
          <a:prstGeom prst="line">
            <a:avLst/>
          </a:prstGeom>
          <a:ln w="12700" cap="flat" cmpd="sng">
            <a:solidFill>
              <a:srgbClr val="808080"/>
            </a:solidFill>
            <a:prstDash val="solid"/>
            <a:round/>
            <a:headEnd type="triangle" w="med" len="med"/>
            <a:tailEnd type="none" w="med" len="med"/>
          </a:ln>
        </p:spPr>
        <p:txBody>
          <a:bodyPr lIns="48352" tIns="24176" rIns="48352" bIns="24176" anchor="t"/>
          <a:lstStyle/>
          <a:p>
            <a:pPr eaLnBrk="0" hangingPunct="0"/>
            <a:endParaRPr lang="zh-CN" altLang="en-US" sz="1350">
              <a:latin typeface="Calibri" panose="020F0502020204030204" pitchFamily="34" charset="0"/>
              <a:ea typeface="宋体" panose="02010600030101010101" pitchFamily="2" charset="-122"/>
            </a:endParaRPr>
          </a:p>
        </p:txBody>
      </p:sp>
      <p:sp>
        <p:nvSpPr>
          <p:cNvPr id="14" name="Rectangle 20"/>
          <p:cNvSpPr/>
          <p:nvPr/>
        </p:nvSpPr>
        <p:spPr>
          <a:xfrm>
            <a:off x="1663700" y="6746133"/>
            <a:ext cx="1240155" cy="232410"/>
          </a:xfrm>
          <a:prstGeom prst="rect">
            <a:avLst/>
          </a:prstGeom>
          <a:noFill/>
          <a:ln w="9525">
            <a:noFill/>
          </a:ln>
        </p:spPr>
        <p:txBody>
          <a:bodyPr wrap="square" lIns="48352" tIns="24176" rIns="48352" bIns="24176" anchor="t">
            <a:spAutoFit/>
          </a:bodyPr>
          <a:lstStyle/>
          <a:p>
            <a:pPr algn="just" eaLnBrk="0" hangingPunct="0">
              <a:spcBef>
                <a:spcPts val="1000"/>
              </a:spcBef>
            </a:pPr>
            <a:r>
              <a:rPr lang="en-US" altLang="zh-CN" sz="1200" b="1" dirty="0">
                <a:solidFill>
                  <a:srgbClr val="002060"/>
                </a:solidFill>
                <a:latin typeface="微软雅黑" panose="020B0503020204020204" pitchFamily="34" charset="-122"/>
                <a:ea typeface="微软雅黑" panose="020B0503020204020204" pitchFamily="34" charset="-122"/>
              </a:rPr>
              <a:t>2.</a:t>
            </a:r>
            <a:r>
              <a:rPr lang="zh-CN" altLang="en-US" sz="1200" b="1" dirty="0">
                <a:solidFill>
                  <a:srgbClr val="002060"/>
                </a:solidFill>
                <a:latin typeface="微软雅黑" panose="020B0503020204020204" pitchFamily="34" charset="-122"/>
                <a:ea typeface="微软雅黑" panose="020B0503020204020204" pitchFamily="34" charset="-122"/>
              </a:rPr>
              <a:t>地基基础加固</a:t>
            </a:r>
            <a:endParaRPr lang="zh-CN" altLang="en-US" sz="1200" b="1" dirty="0">
              <a:solidFill>
                <a:srgbClr val="002060"/>
              </a:solidFill>
              <a:latin typeface="微软雅黑" panose="020B0503020204020204" pitchFamily="34" charset="-122"/>
              <a:ea typeface="微软雅黑" panose="020B0503020204020204" pitchFamily="34" charset="-122"/>
            </a:endParaRPr>
          </a:p>
        </p:txBody>
      </p:sp>
      <p:sp>
        <p:nvSpPr>
          <p:cNvPr id="15" name="Line 21"/>
          <p:cNvSpPr/>
          <p:nvPr/>
        </p:nvSpPr>
        <p:spPr>
          <a:xfrm flipV="1">
            <a:off x="2962335" y="4242948"/>
            <a:ext cx="0" cy="602754"/>
          </a:xfrm>
          <a:prstGeom prst="line">
            <a:avLst/>
          </a:prstGeom>
          <a:ln w="12700" cap="flat" cmpd="sng">
            <a:solidFill>
              <a:srgbClr val="7F7F7F"/>
            </a:solidFill>
            <a:prstDash val="solid"/>
            <a:round/>
            <a:headEnd type="none" w="med" len="med"/>
            <a:tailEnd type="triangle" w="med" len="med"/>
          </a:ln>
        </p:spPr>
        <p:txBody>
          <a:bodyPr lIns="48352" tIns="24176" rIns="48352" bIns="24176" anchor="t"/>
          <a:lstStyle/>
          <a:p>
            <a:pPr eaLnBrk="0" hangingPunct="0"/>
            <a:endParaRPr lang="zh-CN" altLang="en-US" sz="1350">
              <a:latin typeface="Calibri" panose="020F0502020204030204" pitchFamily="34" charset="0"/>
              <a:ea typeface="宋体" panose="02010600030101010101" pitchFamily="2" charset="-122"/>
            </a:endParaRPr>
          </a:p>
        </p:txBody>
      </p:sp>
      <p:sp>
        <p:nvSpPr>
          <p:cNvPr id="16" name="Line 21"/>
          <p:cNvSpPr/>
          <p:nvPr/>
        </p:nvSpPr>
        <p:spPr>
          <a:xfrm flipV="1">
            <a:off x="4397375" y="4046220"/>
            <a:ext cx="635" cy="675005"/>
          </a:xfrm>
          <a:prstGeom prst="line">
            <a:avLst/>
          </a:prstGeom>
          <a:ln w="12700" cap="flat" cmpd="sng">
            <a:solidFill>
              <a:srgbClr val="7F7F7F"/>
            </a:solidFill>
            <a:prstDash val="solid"/>
            <a:round/>
            <a:headEnd type="none" w="med" len="med"/>
            <a:tailEnd type="triangle" w="med" len="med"/>
          </a:ln>
        </p:spPr>
        <p:txBody>
          <a:bodyPr lIns="48352" tIns="24176" rIns="48352" bIns="24176" anchor="t"/>
          <a:lstStyle/>
          <a:p>
            <a:pPr eaLnBrk="0" hangingPunct="0"/>
            <a:endParaRPr lang="zh-CN" altLang="en-US" sz="1350">
              <a:latin typeface="Calibri" panose="020F0502020204030204" pitchFamily="34" charset="0"/>
              <a:ea typeface="宋体" panose="02010600030101010101" pitchFamily="2" charset="-122"/>
            </a:endParaRPr>
          </a:p>
        </p:txBody>
      </p:sp>
      <p:sp>
        <p:nvSpPr>
          <p:cNvPr id="18" name="Line 27"/>
          <p:cNvSpPr/>
          <p:nvPr/>
        </p:nvSpPr>
        <p:spPr>
          <a:xfrm flipV="1">
            <a:off x="3669665" y="5363103"/>
            <a:ext cx="635" cy="907415"/>
          </a:xfrm>
          <a:prstGeom prst="line">
            <a:avLst/>
          </a:prstGeom>
          <a:ln w="12700" cap="flat" cmpd="sng">
            <a:solidFill>
              <a:srgbClr val="808080"/>
            </a:solidFill>
            <a:prstDash val="solid"/>
            <a:round/>
            <a:headEnd type="triangle" w="med" len="med"/>
            <a:tailEnd type="none" w="med" len="med"/>
          </a:ln>
        </p:spPr>
        <p:txBody>
          <a:bodyPr lIns="48352" tIns="24176" rIns="48352" bIns="24176" anchor="t"/>
          <a:lstStyle/>
          <a:p>
            <a:pPr eaLnBrk="0" hangingPunct="0"/>
            <a:endParaRPr lang="zh-CN" altLang="en-US" sz="1350">
              <a:latin typeface="Calibri" panose="020F0502020204030204" pitchFamily="34" charset="0"/>
              <a:ea typeface="宋体" panose="02010600030101010101" pitchFamily="2" charset="-122"/>
            </a:endParaRPr>
          </a:p>
        </p:txBody>
      </p:sp>
      <p:sp>
        <p:nvSpPr>
          <p:cNvPr id="52" name="Rectangle 20"/>
          <p:cNvSpPr/>
          <p:nvPr/>
        </p:nvSpPr>
        <p:spPr>
          <a:xfrm>
            <a:off x="2160905" y="3949593"/>
            <a:ext cx="1363345" cy="232410"/>
          </a:xfrm>
          <a:prstGeom prst="rect">
            <a:avLst/>
          </a:prstGeom>
          <a:noFill/>
          <a:ln w="9525">
            <a:noFill/>
          </a:ln>
        </p:spPr>
        <p:txBody>
          <a:bodyPr wrap="square" lIns="48352" tIns="24176" rIns="48352" bIns="24176" anchor="t">
            <a:spAutoFit/>
          </a:bodyPr>
          <a:lstStyle/>
          <a:p>
            <a:pPr algn="just" eaLnBrk="0" hangingPunct="0">
              <a:spcBef>
                <a:spcPts val="1000"/>
              </a:spcBef>
            </a:pPr>
            <a:r>
              <a:rPr lang="en-US" altLang="zh-CN" sz="1200" b="1" dirty="0">
                <a:solidFill>
                  <a:srgbClr val="002060"/>
                </a:solidFill>
                <a:latin typeface="微软雅黑" panose="020B0503020204020204" pitchFamily="34" charset="-122"/>
                <a:ea typeface="微软雅黑" panose="020B0503020204020204" pitchFamily="34" charset="-122"/>
              </a:rPr>
              <a:t>3.</a:t>
            </a:r>
            <a:r>
              <a:rPr lang="zh-CN" altLang="en-US" sz="1200" b="1" dirty="0">
                <a:solidFill>
                  <a:srgbClr val="002060"/>
                </a:solidFill>
                <a:latin typeface="微软雅黑" panose="020B0503020204020204" pitchFamily="34" charset="-122"/>
                <a:ea typeface="微软雅黑" panose="020B0503020204020204" pitchFamily="34" charset="-122"/>
              </a:rPr>
              <a:t>房屋整体性加固</a:t>
            </a:r>
            <a:endParaRPr lang="zh-CN" altLang="en-US" sz="1200" b="1" dirty="0">
              <a:solidFill>
                <a:srgbClr val="002060"/>
              </a:solidFill>
              <a:latin typeface="微软雅黑" panose="020B0503020204020204" pitchFamily="34" charset="-122"/>
              <a:ea typeface="微软雅黑" panose="020B0503020204020204" pitchFamily="34" charset="-122"/>
            </a:endParaRPr>
          </a:p>
        </p:txBody>
      </p:sp>
      <p:sp>
        <p:nvSpPr>
          <p:cNvPr id="53" name="Rectangle 20"/>
          <p:cNvSpPr/>
          <p:nvPr/>
        </p:nvSpPr>
        <p:spPr>
          <a:xfrm>
            <a:off x="2808605" y="6270518"/>
            <a:ext cx="1651000" cy="232410"/>
          </a:xfrm>
          <a:prstGeom prst="rect">
            <a:avLst/>
          </a:prstGeom>
          <a:noFill/>
          <a:ln w="9525">
            <a:noFill/>
          </a:ln>
        </p:spPr>
        <p:txBody>
          <a:bodyPr wrap="square" lIns="48352" tIns="24176" rIns="48352" bIns="24176" anchor="t">
            <a:spAutoFit/>
          </a:bodyPr>
          <a:lstStyle/>
          <a:p>
            <a:pPr algn="just" eaLnBrk="0" hangingPunct="0">
              <a:spcBef>
                <a:spcPts val="1000"/>
              </a:spcBef>
            </a:pPr>
            <a:r>
              <a:rPr lang="en-US" altLang="zh-CN" sz="1200" b="1" dirty="0">
                <a:solidFill>
                  <a:srgbClr val="002060"/>
                </a:solidFill>
                <a:latin typeface="微软雅黑" panose="020B0503020204020204" pitchFamily="34" charset="-122"/>
                <a:ea typeface="微软雅黑" panose="020B0503020204020204" pitchFamily="34" charset="-122"/>
              </a:rPr>
              <a:t>4.</a:t>
            </a:r>
            <a:r>
              <a:rPr lang="zh-CN" altLang="en-US" sz="1200" b="1" dirty="0">
                <a:solidFill>
                  <a:srgbClr val="002060"/>
                </a:solidFill>
                <a:latin typeface="微软雅黑" panose="020B0503020204020204" pitchFamily="34" charset="-122"/>
                <a:ea typeface="微软雅黑" panose="020B0503020204020204" pitchFamily="34" charset="-122"/>
              </a:rPr>
              <a:t>砖石墙体加固与修复</a:t>
            </a:r>
            <a:endParaRPr lang="zh-CN" altLang="en-US" sz="1200" b="1" dirty="0">
              <a:solidFill>
                <a:srgbClr val="002060"/>
              </a:solidFill>
              <a:latin typeface="微软雅黑" panose="020B0503020204020204" pitchFamily="34" charset="-122"/>
              <a:ea typeface="微软雅黑" panose="020B0503020204020204" pitchFamily="34" charset="-122"/>
            </a:endParaRPr>
          </a:p>
        </p:txBody>
      </p:sp>
      <p:sp>
        <p:nvSpPr>
          <p:cNvPr id="54" name="Rectangle 20"/>
          <p:cNvSpPr/>
          <p:nvPr/>
        </p:nvSpPr>
        <p:spPr>
          <a:xfrm>
            <a:off x="3630930" y="3717183"/>
            <a:ext cx="1707515" cy="232410"/>
          </a:xfrm>
          <a:prstGeom prst="rect">
            <a:avLst/>
          </a:prstGeom>
          <a:noFill/>
          <a:ln w="9525">
            <a:noFill/>
          </a:ln>
        </p:spPr>
        <p:txBody>
          <a:bodyPr wrap="square" lIns="48352" tIns="24176" rIns="48352" bIns="24176" anchor="t">
            <a:spAutoFit/>
          </a:bodyPr>
          <a:lstStyle/>
          <a:p>
            <a:pPr algn="just" eaLnBrk="0" hangingPunct="0">
              <a:spcBef>
                <a:spcPts val="1000"/>
              </a:spcBef>
            </a:pPr>
            <a:r>
              <a:rPr lang="en-US" altLang="zh-CN" sz="1200" b="1" dirty="0">
                <a:solidFill>
                  <a:srgbClr val="002060"/>
                </a:solidFill>
                <a:latin typeface="微软雅黑" panose="020B0503020204020204" pitchFamily="34" charset="-122"/>
                <a:ea typeface="微软雅黑" panose="020B0503020204020204" pitchFamily="34" charset="-122"/>
              </a:rPr>
              <a:t>5.</a:t>
            </a:r>
            <a:r>
              <a:rPr lang="zh-CN" altLang="en-US" sz="1200" b="1" dirty="0">
                <a:solidFill>
                  <a:srgbClr val="002060"/>
                </a:solidFill>
                <a:latin typeface="微软雅黑" panose="020B0503020204020204" pitchFamily="34" charset="-122"/>
                <a:ea typeface="微软雅黑" panose="020B0503020204020204" pitchFamily="34" charset="-122"/>
              </a:rPr>
              <a:t>生土墙体加固与修复</a:t>
            </a:r>
            <a:endParaRPr lang="zh-CN" altLang="en-US" sz="1200" b="1" dirty="0">
              <a:solidFill>
                <a:srgbClr val="002060"/>
              </a:solidFill>
              <a:latin typeface="微软雅黑" panose="020B0503020204020204" pitchFamily="34" charset="-122"/>
              <a:ea typeface="微软雅黑" panose="020B0503020204020204" pitchFamily="34" charset="-122"/>
            </a:endParaRPr>
          </a:p>
        </p:txBody>
      </p:sp>
      <p:sp>
        <p:nvSpPr>
          <p:cNvPr id="55" name="Rectangle 20"/>
          <p:cNvSpPr/>
          <p:nvPr/>
        </p:nvSpPr>
        <p:spPr>
          <a:xfrm>
            <a:off x="4596130" y="6746133"/>
            <a:ext cx="1487170" cy="232410"/>
          </a:xfrm>
          <a:prstGeom prst="rect">
            <a:avLst/>
          </a:prstGeom>
          <a:noFill/>
          <a:ln w="9525">
            <a:noFill/>
          </a:ln>
        </p:spPr>
        <p:txBody>
          <a:bodyPr wrap="square" lIns="48352" tIns="24176" rIns="48352" bIns="24176" anchor="t">
            <a:spAutoFit/>
          </a:bodyPr>
          <a:lstStyle/>
          <a:p>
            <a:pPr algn="just" eaLnBrk="0" hangingPunct="0">
              <a:spcBef>
                <a:spcPts val="1000"/>
              </a:spcBef>
            </a:pPr>
            <a:r>
              <a:rPr lang="en-US" altLang="zh-CN" sz="1200" b="1" dirty="0">
                <a:solidFill>
                  <a:srgbClr val="002060"/>
                </a:solidFill>
                <a:latin typeface="微软雅黑" panose="020B0503020204020204" pitchFamily="34" charset="-122"/>
                <a:ea typeface="微软雅黑" panose="020B0503020204020204" pitchFamily="34" charset="-122"/>
              </a:rPr>
              <a:t>6.</a:t>
            </a:r>
            <a:r>
              <a:rPr lang="zh-CN" altLang="en-US" sz="1200" b="1" dirty="0">
                <a:solidFill>
                  <a:srgbClr val="002060"/>
                </a:solidFill>
                <a:latin typeface="微软雅黑" panose="020B0503020204020204" pitchFamily="34" charset="-122"/>
                <a:ea typeface="微软雅黑" panose="020B0503020204020204" pitchFamily="34" charset="-122"/>
              </a:rPr>
              <a:t>木构件加固与修复</a:t>
            </a:r>
            <a:endParaRPr lang="zh-CN" altLang="en-US" sz="1200" b="1" dirty="0">
              <a:solidFill>
                <a:srgbClr val="002060"/>
              </a:solidFill>
              <a:latin typeface="微软雅黑" panose="020B0503020204020204" pitchFamily="34" charset="-122"/>
              <a:ea typeface="微软雅黑" panose="020B0503020204020204" pitchFamily="34" charset="-122"/>
            </a:endParaRPr>
          </a:p>
        </p:txBody>
      </p:sp>
      <p:sp>
        <p:nvSpPr>
          <p:cNvPr id="2" name="Line 27"/>
          <p:cNvSpPr/>
          <p:nvPr/>
        </p:nvSpPr>
        <p:spPr>
          <a:xfrm flipV="1">
            <a:off x="5338445" y="5366278"/>
            <a:ext cx="1905" cy="1379855"/>
          </a:xfrm>
          <a:prstGeom prst="line">
            <a:avLst/>
          </a:prstGeom>
          <a:ln w="12700" cap="flat" cmpd="sng">
            <a:solidFill>
              <a:srgbClr val="808080"/>
            </a:solidFill>
            <a:prstDash val="solid"/>
            <a:round/>
            <a:headEnd type="triangle" w="med" len="med"/>
            <a:tailEnd type="none" w="med" len="med"/>
          </a:ln>
        </p:spPr>
        <p:txBody>
          <a:bodyPr lIns="48352" tIns="24176" rIns="48352" bIns="24176" anchor="t"/>
          <a:p>
            <a:pPr eaLnBrk="0" hangingPunct="0"/>
            <a:endParaRPr lang="zh-CN" altLang="en-US" sz="1350">
              <a:latin typeface="Calibri" panose="020F0502020204030204" pitchFamily="34" charset="0"/>
              <a:ea typeface="宋体" panose="02010600030101010101" pitchFamily="2"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19"/>
                                        </p:tgtEl>
                                      </p:cBhvr>
                                    </p:animEffect>
                                    <p:animScale>
                                      <p:cBhvr>
                                        <p:cTn id="11" dur="250" autoRev="1" fill="hold"/>
                                        <p:tgtEl>
                                          <p:spTgt spid="19"/>
                                        </p:tgtEl>
                                      </p:cBhvr>
                                      <p:by x="105000" y="105000"/>
                                    </p:animScale>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left)">
                                      <p:cBhvr>
                                        <p:cTn id="43" dur="500"/>
                                        <p:tgtEl>
                                          <p:spTgt spid="52"/>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wipe(left)">
                                      <p:cBhvr>
                                        <p:cTn id="47" dur="500"/>
                                        <p:tgtEl>
                                          <p:spTgt spid="53"/>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wipe(left)">
                                      <p:cBhvr>
                                        <p:cTn id="51" dur="500"/>
                                        <p:tgtEl>
                                          <p:spTgt spid="5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left)">
                                      <p:cBhvr>
                                        <p:cTn id="55" dur="500"/>
                                        <p:tgtEl>
                                          <p:spTgt spid="55"/>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wipe(up)">
                                      <p:cBhvr>
                                        <p:cTn id="5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2" grpId="0"/>
      <p:bldP spid="13" grpId="0" bldLvl="0" animBg="1"/>
      <p:bldP spid="14" grpId="0"/>
      <p:bldP spid="15" grpId="0" bldLvl="0" animBg="1"/>
      <p:bldP spid="16" grpId="0" bldLvl="0" animBg="1"/>
      <p:bldP spid="18" grpId="0" bldLvl="0" animBg="1"/>
      <p:bldP spid="52" grpId="0"/>
      <p:bldP spid="53" grpId="0"/>
      <p:bldP spid="54" grpId="0"/>
      <p:bldP spid="55" grpId="0"/>
      <p:bldP spid="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40005" y="-1143742"/>
            <a:ext cx="6941185" cy="12236450"/>
          </a:xfrm>
          <a:prstGeom prst="rect">
            <a:avLst/>
          </a:prstGeom>
        </p:spPr>
      </p:pic>
      <p:sp>
        <p:nvSpPr>
          <p:cNvPr id="2" name="横卷形 1"/>
          <p:cNvSpPr/>
          <p:nvPr/>
        </p:nvSpPr>
        <p:spPr>
          <a:xfrm>
            <a:off x="552450" y="391053"/>
            <a:ext cx="4310380" cy="596265"/>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accent1">
                    <a:lumMod val="75000"/>
                  </a:schemeClr>
                </a:solidFill>
                <a:latin typeface="方正舒体" panose="02010601030101010101" charset="-122"/>
                <a:ea typeface="方正舒体" panose="02010601030101010101" charset="-122"/>
              </a:rPr>
              <a:t>加固基本原则与要求</a:t>
            </a:r>
            <a:endParaRPr lang="zh-CN" altLang="en-US" sz="2400" b="1">
              <a:solidFill>
                <a:schemeClr val="accent1">
                  <a:lumMod val="75000"/>
                </a:schemeClr>
              </a:solidFill>
              <a:latin typeface="方正舒体" panose="02010601030101010101" charset="-122"/>
              <a:ea typeface="方正舒体" panose="02010601030101010101" charset="-122"/>
            </a:endParaRPr>
          </a:p>
        </p:txBody>
      </p:sp>
      <p:sp>
        <p:nvSpPr>
          <p:cNvPr id="3" name="内容占位符 17"/>
          <p:cNvSpPr>
            <a:spLocks noGrp="1" noChangeArrowheads="1"/>
          </p:cNvSpPr>
          <p:nvPr/>
        </p:nvSpPr>
        <p:spPr>
          <a:xfrm>
            <a:off x="552450" y="1624965"/>
            <a:ext cx="5651500" cy="4429760"/>
          </a:xfrm>
          <a:prstGeom prst="rect">
            <a:avLst/>
          </a:prstGeom>
          <a:noFill/>
          <a:ln w="9525">
            <a:noFill/>
          </a:ln>
        </p:spPr>
        <p:txBody>
          <a:bodyPr vert="horz" wrap="square" lIns="51435" tIns="25717" rIns="51435" bIns="25717" numCol="1" rtlCol="0" anchor="t" anchorCtr="0" compatLnSpc="1">
            <a:normAutofit fontScale="90000"/>
          </a:bodyPr>
          <a:lstStyle>
            <a:lvl1pPr marL="171450" indent="-137160" algn="l" rtl="0" eaLnBrk="0" fontAlgn="base" hangingPunct="0">
              <a:lnSpc>
                <a:spcPct val="90000"/>
              </a:lnSpc>
              <a:spcBef>
                <a:spcPts val="1050"/>
              </a:spcBef>
              <a:spcAft>
                <a:spcPct val="0"/>
              </a:spcAft>
              <a:buClr>
                <a:schemeClr val="accent1"/>
              </a:buClr>
              <a:buSzPct val="80000"/>
              <a:buFont typeface="Corbel" panose="020B0503020204020204" pitchFamily="34" charset="0"/>
              <a:buChar char="•"/>
              <a:defRPr sz="1650" kern="1200">
                <a:solidFill>
                  <a:schemeClr val="accent1"/>
                </a:solidFill>
                <a:latin typeface="+mn-lt"/>
                <a:ea typeface="+mn-ea"/>
                <a:cs typeface="+mn-cs"/>
              </a:defRPr>
            </a:lvl1pPr>
            <a:lvl2pPr marL="342900" indent="-137160" algn="l" rtl="0" eaLnBrk="0" fontAlgn="base" hangingPunct="0">
              <a:lnSpc>
                <a:spcPct val="90000"/>
              </a:lnSpc>
              <a:spcBef>
                <a:spcPts val="150"/>
              </a:spcBef>
              <a:spcAft>
                <a:spcPts val="400"/>
              </a:spcAft>
              <a:buClr>
                <a:schemeClr val="accent1"/>
              </a:buClr>
              <a:buSzPct val="80000"/>
              <a:buFont typeface="Corbel" panose="020B0503020204020204" pitchFamily="34" charset="0"/>
              <a:buChar char="•"/>
              <a:defRPr sz="1500" kern="1200">
                <a:solidFill>
                  <a:schemeClr val="accent1"/>
                </a:solidFill>
                <a:latin typeface="+mn-lt"/>
                <a:ea typeface="+mn-ea"/>
                <a:cs typeface="+mn-cs"/>
              </a:defRPr>
            </a:lvl2pPr>
            <a:lvl3pPr marL="548005" indent="-137160" algn="l" rtl="0" eaLnBrk="0" fontAlgn="base" hangingPunct="0">
              <a:lnSpc>
                <a:spcPct val="90000"/>
              </a:lnSpc>
              <a:spcBef>
                <a:spcPts val="150"/>
              </a:spcBef>
              <a:spcAft>
                <a:spcPts val="400"/>
              </a:spcAft>
              <a:buClr>
                <a:schemeClr val="accent1"/>
              </a:buClr>
              <a:buSzPct val="80000"/>
              <a:buFont typeface="Corbel" panose="020B0503020204020204" pitchFamily="34" charset="0"/>
              <a:buChar char="•"/>
              <a:defRPr kern="1200">
                <a:solidFill>
                  <a:schemeClr val="accent1"/>
                </a:solidFill>
                <a:latin typeface="+mn-lt"/>
                <a:ea typeface="+mn-ea"/>
                <a:cs typeface="+mn-cs"/>
              </a:defRPr>
            </a:lvl3pPr>
            <a:lvl4pPr marL="753745" indent="-137160" algn="l" rtl="0" eaLnBrk="0" fontAlgn="base" hangingPunct="0">
              <a:lnSpc>
                <a:spcPct val="90000"/>
              </a:lnSpc>
              <a:spcBef>
                <a:spcPts val="150"/>
              </a:spcBef>
              <a:spcAft>
                <a:spcPts val="400"/>
              </a:spcAft>
              <a:buClr>
                <a:schemeClr val="accent1"/>
              </a:buClr>
              <a:buSzPct val="80000"/>
              <a:buFont typeface="Corbel" panose="020B0503020204020204" pitchFamily="34" charset="0"/>
              <a:buChar char="•"/>
              <a:defRPr sz="1200" kern="1200">
                <a:solidFill>
                  <a:schemeClr val="accent1"/>
                </a:solidFill>
                <a:latin typeface="+mn-lt"/>
                <a:ea typeface="+mn-ea"/>
                <a:cs typeface="+mn-cs"/>
              </a:defRPr>
            </a:lvl4pPr>
            <a:lvl5pPr marL="959485" indent="-137160" algn="l" rtl="0" eaLnBrk="0" fontAlgn="base" hangingPunct="0">
              <a:lnSpc>
                <a:spcPct val="90000"/>
              </a:lnSpc>
              <a:spcBef>
                <a:spcPts val="150"/>
              </a:spcBef>
              <a:spcAft>
                <a:spcPts val="400"/>
              </a:spcAft>
              <a:buClr>
                <a:schemeClr val="accent1"/>
              </a:buClr>
              <a:buSzPct val="80000"/>
              <a:buFont typeface="Corbel" panose="020B0503020204020204" pitchFamily="34" charset="0"/>
              <a:buChar char="•"/>
              <a:defRPr sz="1200" kern="1200">
                <a:solidFill>
                  <a:schemeClr val="accent1"/>
                </a:solidFill>
                <a:latin typeface="+mn-lt"/>
                <a:ea typeface="+mn-ea"/>
                <a:cs typeface="+mn-cs"/>
              </a:defRPr>
            </a:lvl5pPr>
            <a:lvl6pPr marL="1200150" indent="-171450" algn="l" defTabSz="685800" rtl="0" eaLnBrk="1" latinLnBrk="0" hangingPunct="1">
              <a:lnSpc>
                <a:spcPct val="90000"/>
              </a:lnSpc>
              <a:spcBef>
                <a:spcPts val="150"/>
              </a:spcBef>
              <a:spcAft>
                <a:spcPts val="400"/>
              </a:spcAft>
              <a:buClr>
                <a:schemeClr val="accent1"/>
              </a:buClr>
              <a:buSzPct val="80000"/>
              <a:buFont typeface="Corbel" panose="020B0503020204020204" pitchFamily="34" charset="0"/>
              <a:buChar char="•"/>
              <a:defRPr sz="1200" kern="1200">
                <a:solidFill>
                  <a:schemeClr val="accent1"/>
                </a:solidFill>
                <a:latin typeface="+mn-lt"/>
                <a:ea typeface="+mn-ea"/>
                <a:cs typeface="+mn-cs"/>
              </a:defRPr>
            </a:lvl6pPr>
            <a:lvl7pPr marL="1424940" indent="-171450" algn="l" defTabSz="685800" rtl="0" eaLnBrk="1" latinLnBrk="0" hangingPunct="1">
              <a:lnSpc>
                <a:spcPct val="90000"/>
              </a:lnSpc>
              <a:spcBef>
                <a:spcPts val="150"/>
              </a:spcBef>
              <a:spcAft>
                <a:spcPts val="400"/>
              </a:spcAft>
              <a:buClr>
                <a:schemeClr val="accent1"/>
              </a:buClr>
              <a:buSzPct val="80000"/>
              <a:buFont typeface="Corbel" panose="020B0503020204020204" pitchFamily="34" charset="0"/>
              <a:buChar char="•"/>
              <a:defRPr sz="1200" kern="1200">
                <a:solidFill>
                  <a:schemeClr val="accent1"/>
                </a:solidFill>
                <a:latin typeface="+mn-lt"/>
                <a:ea typeface="+mn-ea"/>
                <a:cs typeface="+mn-cs"/>
              </a:defRPr>
            </a:lvl7pPr>
            <a:lvl8pPr marL="1650365" indent="-171450" algn="l" defTabSz="685800" rtl="0" eaLnBrk="1" latinLnBrk="0" hangingPunct="1">
              <a:lnSpc>
                <a:spcPct val="90000"/>
              </a:lnSpc>
              <a:spcBef>
                <a:spcPts val="150"/>
              </a:spcBef>
              <a:spcAft>
                <a:spcPts val="400"/>
              </a:spcAft>
              <a:buClr>
                <a:schemeClr val="accent1"/>
              </a:buClr>
              <a:buSzPct val="80000"/>
              <a:buFont typeface="Corbel" panose="020B0503020204020204" pitchFamily="34" charset="0"/>
              <a:buChar char="•"/>
              <a:defRPr sz="1200" kern="1200">
                <a:solidFill>
                  <a:schemeClr val="accent1"/>
                </a:solidFill>
                <a:latin typeface="+mn-lt"/>
                <a:ea typeface="+mn-ea"/>
                <a:cs typeface="+mn-cs"/>
              </a:defRPr>
            </a:lvl8pPr>
            <a:lvl9pPr marL="1875155" indent="-171450" algn="l" defTabSz="685800" rtl="0" eaLnBrk="1" latinLnBrk="0" hangingPunct="1">
              <a:lnSpc>
                <a:spcPct val="90000"/>
              </a:lnSpc>
              <a:spcBef>
                <a:spcPts val="150"/>
              </a:spcBef>
              <a:spcAft>
                <a:spcPts val="400"/>
              </a:spcAft>
              <a:buClr>
                <a:schemeClr val="accent1"/>
              </a:buClr>
              <a:buSzPct val="80000"/>
              <a:buFont typeface="Corbel" panose="020B0503020204020204" pitchFamily="34" charset="0"/>
              <a:buChar char="•"/>
              <a:defRPr sz="1200" kern="1200">
                <a:solidFill>
                  <a:schemeClr val="accent1"/>
                </a:solidFill>
                <a:latin typeface="+mn-lt"/>
                <a:ea typeface="+mn-ea"/>
                <a:cs typeface="+mn-cs"/>
              </a:defRPr>
            </a:lvl9pPr>
          </a:lstStyle>
          <a:p>
            <a:pPr marL="228600" marR="0" indent="0" algn="just" defTabSz="914400" rtl="0" eaLnBrk="1" fontAlgn="base" latinLnBrk="0" hangingPunct="1">
              <a:lnSpc>
                <a:spcPct val="150000"/>
              </a:lnSpc>
              <a:spcBef>
                <a:spcPts val="600"/>
              </a:spcBef>
              <a:spcAft>
                <a:spcPct val="0"/>
              </a:spcAft>
              <a:buClr>
                <a:schemeClr val="accent1"/>
              </a:buClr>
              <a:buSzPct val="80000"/>
              <a:buFont typeface="Corbel" panose="020B0503020204020204" pitchFamily="34" charset="0"/>
              <a:buNone/>
            </a:pPr>
            <a:r>
              <a:rPr kumimoji="0" lang="zh-CN" altLang="en-US" sz="1800" b="1" i="0" u="none" strike="noStrike" kern="1200" cap="none" spc="0" normalizeH="0" baseline="0" noProof="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en-US" altLang="zh-CN" sz="1800" b="1" i="0" u="none" strike="noStrike" kern="1200" cap="none" spc="0" normalizeH="0" baseline="0" noProof="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kumimoji="0" lang="zh-CN" altLang="en-US" sz="1800" b="1" i="0" u="none" strike="noStrike" kern="1200" cap="none" spc="0" normalizeH="0" baseline="0" noProof="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）工作程序：</a:t>
            </a:r>
            <a:endParaRPr kumimoji="0" lang="zh-CN" altLang="en-US" sz="1800" b="1" i="0" u="none" strike="noStrike" kern="1200" cap="none" spc="0" normalizeH="0" baseline="0" noProof="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28600" marR="0" indent="0" algn="just" defTabSz="914400" rtl="0" eaLnBrk="1" fontAlgn="base" latinLnBrk="0" hangingPunct="1">
              <a:lnSpc>
                <a:spcPct val="150000"/>
              </a:lnSpc>
              <a:spcBef>
                <a:spcPts val="600"/>
              </a:spcBef>
              <a:spcAft>
                <a:spcPct val="0"/>
              </a:spcAft>
              <a:buClr>
                <a:schemeClr val="accent1"/>
              </a:buClr>
              <a:buSzPct val="80000"/>
              <a:buFont typeface="Corbel" panose="020B0503020204020204" pitchFamily="34" charset="0"/>
              <a:buNone/>
            </a:pPr>
            <a:r>
              <a:rPr kumimoji="0" lang="zh-CN" altLang="en-US" sz="1800" b="0" i="0" u="none" strike="noStrike" kern="1200" cap="none" spc="0" normalizeH="0" baseline="0" noProof="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入户安全复查→加固方案初定→方案优化协商→方案确定→加固协议签订→加固施工→质量验收。</a:t>
            </a:r>
            <a:endParaRPr kumimoji="0" lang="zh-CN" altLang="en-US" sz="1800" b="0" i="0" u="none" strike="noStrike" kern="1200" cap="none" spc="0" normalizeH="0" baseline="0" noProof="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28600" marR="0" indent="0" algn="just" defTabSz="914400" rtl="0" eaLnBrk="1" fontAlgn="base" latinLnBrk="0" hangingPunct="1">
              <a:lnSpc>
                <a:spcPct val="150000"/>
              </a:lnSpc>
              <a:spcBef>
                <a:spcPts val="600"/>
              </a:spcBef>
              <a:spcAft>
                <a:spcPct val="0"/>
              </a:spcAft>
              <a:buClr>
                <a:schemeClr val="accent1"/>
              </a:buClr>
              <a:buSzPct val="80000"/>
              <a:buFont typeface="Corbel" panose="020B0503020204020204" pitchFamily="34" charset="0"/>
              <a:buNone/>
            </a:pPr>
            <a:r>
              <a:rPr lang="zh-CN" altLang="en-US" sz="18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（2）基本原则：</a:t>
            </a:r>
            <a:endParaRPr lang="zh-CN" altLang="en-US" sz="18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28600" marR="0" indent="0" algn="just" defTabSz="914400" rtl="0" eaLnBrk="1" fontAlgn="base" latinLnBrk="0" hangingPunct="1">
              <a:lnSpc>
                <a:spcPct val="150000"/>
              </a:lnSpc>
              <a:spcBef>
                <a:spcPts val="600"/>
              </a:spcBef>
              <a:spcAft>
                <a:spcPct val="0"/>
              </a:spcAft>
              <a:buClr>
                <a:schemeClr val="accent1"/>
              </a:buClr>
              <a:buSzPct val="80000"/>
              <a:buFont typeface="Corbel" panose="020B0503020204020204" pitchFamily="34" charset="0"/>
              <a:buNone/>
            </a:pPr>
            <a:r>
              <a:rPr kumimoji="0" lang="zh-CN" altLang="en-US" sz="1800" b="0" i="0" u="none" strike="noStrike" kern="1200" cap="none" spc="0" normalizeH="0" baseline="0" noProof="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安全可靠，经济合理，便于施工。</a:t>
            </a:r>
            <a:endParaRPr kumimoji="0" lang="zh-CN" altLang="en-US" sz="1800" b="0" i="0" u="none" strike="noStrike" kern="1200" cap="none" spc="0" normalizeH="0" baseline="0" noProof="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eaLnBrk="1" hangingPunct="1">
              <a:lnSpc>
                <a:spcPct val="150000"/>
              </a:lnSpc>
              <a:spcBef>
                <a:spcPts val="600"/>
              </a:spcBef>
              <a:buNone/>
            </a:pPr>
            <a:r>
              <a:rPr lang="zh-CN" altLang="en-US" sz="18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8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8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）基本思路：</a:t>
            </a:r>
            <a:endParaRPr lang="zh-CN" altLang="en-US" sz="18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eaLnBrk="1" hangingPunct="1">
              <a:lnSpc>
                <a:spcPct val="150000"/>
              </a:lnSpc>
              <a:spcBef>
                <a:spcPts val="600"/>
              </a:spcBef>
              <a:buNone/>
            </a:pPr>
            <a:r>
              <a:rPr kumimoji="0" lang="zh-CN" altLang="en-US" sz="1800" i="0"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将地下整牢靠，将地上捆结实，将内部残损构件补强，将房屋外皮修复。</a:t>
            </a:r>
            <a:endParaRPr kumimoji="0" lang="zh-CN" altLang="en-US" sz="1800" i="0"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eaLnBrk="1" hangingPunct="1">
              <a:lnSpc>
                <a:spcPct val="150000"/>
              </a:lnSpc>
              <a:spcBef>
                <a:spcPts val="600"/>
              </a:spcBef>
              <a:buNone/>
            </a:pPr>
            <a:r>
              <a:rPr kumimoji="0" lang="zh-CN" altLang="en-US" sz="1800" i="0"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简言之，通过 捆绑、支撑、牵拉、紧固、纠偏、注浆、抹面等方式，让房屋强筋健骨，延年益寿。</a:t>
            </a:r>
            <a:endParaRPr kumimoji="0" lang="zh-CN" altLang="en-US" sz="1800" i="0"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40005" y="-1143742"/>
            <a:ext cx="6941185" cy="12236450"/>
          </a:xfrm>
          <a:prstGeom prst="rect">
            <a:avLst/>
          </a:prstGeom>
        </p:spPr>
      </p:pic>
      <p:sp>
        <p:nvSpPr>
          <p:cNvPr id="45057" name="内容占位符 17"/>
          <p:cNvSpPr>
            <a:spLocks noGrp="1" noChangeArrowheads="1"/>
          </p:cNvSpPr>
          <p:nvPr>
            <p:ph idx="1"/>
          </p:nvPr>
        </p:nvSpPr>
        <p:spPr>
          <a:xfrm>
            <a:off x="337185" y="2957088"/>
            <a:ext cx="6182995" cy="3007995"/>
          </a:xfrm>
        </p:spPr>
        <p:txBody>
          <a:bodyPr vert="horz" wrap="square" lIns="51435" tIns="25717" rIns="51435" bIns="25717" numCol="1" rtlCol="0" anchor="t" anchorCtr="0" compatLnSpc="1">
            <a:noAutofit/>
          </a:bodyPr>
          <a:lstStyle/>
          <a:p>
            <a:pPr marR="0" lvl="0" indent="0" algn="just" defTabSz="914400" eaLnBrk="1" latinLnBrk="0" hangingPunct="1">
              <a:lnSpc>
                <a:spcPct val="150000"/>
              </a:lnSpc>
              <a:spcBef>
                <a:spcPts val="600"/>
              </a:spcBef>
              <a:buNone/>
              <a:defRPr/>
            </a:pPr>
            <a:r>
              <a:rPr lang="zh-CN" altLang="en-US" sz="1800" b="1" dirty="0">
                <a:solidFill>
                  <a:srgbClr val="0070C0"/>
                </a:solidFill>
                <a:latin typeface="微软雅黑" panose="020B0503020204020204" pitchFamily="34" charset="-122"/>
                <a:ea typeface="微软雅黑" panose="020B0503020204020204" pitchFamily="34" charset="-122"/>
                <a:sym typeface="+mn-ea"/>
              </a:rPr>
              <a:t>（</a:t>
            </a:r>
            <a:r>
              <a:rPr lang="en-US" altLang="zh-CN" sz="1800" b="1" dirty="0">
                <a:solidFill>
                  <a:srgbClr val="0070C0"/>
                </a:solidFill>
                <a:latin typeface="微软雅黑" panose="020B0503020204020204" pitchFamily="34" charset="-122"/>
                <a:ea typeface="微软雅黑" panose="020B0503020204020204" pitchFamily="34" charset="-122"/>
                <a:sym typeface="+mn-ea"/>
              </a:rPr>
              <a:t>1</a:t>
            </a:r>
            <a:r>
              <a:rPr lang="zh-CN" altLang="en-US" sz="1800" b="1" dirty="0">
                <a:solidFill>
                  <a:srgbClr val="0070C0"/>
                </a:solidFill>
                <a:latin typeface="微软雅黑" panose="020B0503020204020204" pitchFamily="34" charset="-122"/>
                <a:ea typeface="微软雅黑" panose="020B0503020204020204" pitchFamily="34" charset="-122"/>
                <a:sym typeface="+mn-ea"/>
              </a:rPr>
              <a:t>）加固目的：</a:t>
            </a:r>
            <a:endParaRPr lang="en-US" altLang="zh-CN" sz="1800" b="1" dirty="0">
              <a:solidFill>
                <a:srgbClr val="0070C0"/>
              </a:solidFill>
              <a:latin typeface="微软雅黑" panose="020B0503020204020204" pitchFamily="34" charset="-122"/>
              <a:ea typeface="微软雅黑" panose="020B0503020204020204" pitchFamily="34" charset="-122"/>
            </a:endParaRPr>
          </a:p>
          <a:p>
            <a:pPr marL="0" marR="0" lvl="0" indent="304800" algn="just" defTabSz="914400" rtl="0" eaLnBrk="1" fontAlgn="base" latinLnBrk="0" hangingPunct="1">
              <a:lnSpc>
                <a:spcPct val="150000"/>
              </a:lnSpc>
              <a:spcBef>
                <a:spcPts val="600"/>
              </a:spcBef>
              <a:spcAft>
                <a:spcPts val="0"/>
              </a:spcAft>
              <a:buClrTx/>
              <a:buSzTx/>
              <a:buFontTx/>
              <a:buNone/>
              <a:defRPr/>
            </a:pPr>
            <a:r>
              <a:rPr kumimoji="0" lang="en-US" altLang="zh-CN" sz="1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提高地基、基础承载力，减小不均匀沉降及对上部结构造成的破坏。</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indent="0" algn="just" eaLnBrk="1" hangingPunct="1">
              <a:lnSpc>
                <a:spcPct val="150000"/>
              </a:lnSpc>
              <a:spcBef>
                <a:spcPts val="600"/>
              </a:spcBef>
              <a:buNone/>
              <a:defRPr/>
            </a:pPr>
            <a:r>
              <a:rPr lang="zh-CN" altLang="en-US" sz="1800" b="1" dirty="0">
                <a:solidFill>
                  <a:srgbClr val="0070C0"/>
                </a:solidFill>
                <a:latin typeface="微软雅黑" panose="020B0503020204020204" pitchFamily="34" charset="-122"/>
                <a:ea typeface="微软雅黑" panose="020B0503020204020204" pitchFamily="34" charset="-122"/>
                <a:sym typeface="+mn-ea"/>
              </a:rPr>
              <a:t>（</a:t>
            </a:r>
            <a:r>
              <a:rPr lang="en-US" altLang="zh-CN" sz="1800" b="1" dirty="0">
                <a:solidFill>
                  <a:srgbClr val="0070C0"/>
                </a:solidFill>
                <a:latin typeface="微软雅黑" panose="020B0503020204020204" pitchFamily="34" charset="-122"/>
                <a:ea typeface="微软雅黑" panose="020B0503020204020204" pitchFamily="34" charset="-122"/>
                <a:sym typeface="+mn-ea"/>
              </a:rPr>
              <a:t>2</a:t>
            </a:r>
            <a:r>
              <a:rPr lang="zh-CN" altLang="en-US" sz="1800" b="1" dirty="0">
                <a:solidFill>
                  <a:srgbClr val="0070C0"/>
                </a:solidFill>
                <a:latin typeface="微软雅黑" panose="020B0503020204020204" pitchFamily="34" charset="-122"/>
                <a:ea typeface="微软雅黑" panose="020B0503020204020204" pitchFamily="34" charset="-122"/>
                <a:sym typeface="+mn-ea"/>
              </a:rPr>
              <a:t>）加固方法：</a:t>
            </a:r>
            <a:endParaRPr lang="en-US" altLang="zh-CN" sz="1800" b="1" dirty="0">
              <a:solidFill>
                <a:srgbClr val="0070C0"/>
              </a:solidFill>
              <a:latin typeface="微软雅黑" panose="020B0503020204020204" pitchFamily="34" charset="-122"/>
              <a:ea typeface="微软雅黑" panose="020B0503020204020204" pitchFamily="34" charset="-122"/>
            </a:endParaRPr>
          </a:p>
          <a:p>
            <a:pPr marL="0" marR="0" lvl="0" indent="304800" algn="just" defTabSz="914400" rtl="0" eaLnBrk="1" fontAlgn="base" latinLnBrk="0" hangingPunct="1">
              <a:lnSpc>
                <a:spcPct val="150000"/>
              </a:lnSpc>
              <a:spcBef>
                <a:spcPts val="600"/>
              </a:spcBef>
              <a:spcAft>
                <a:spcPts val="0"/>
              </a:spcAft>
              <a:buClrTx/>
              <a:buSzTx/>
              <a:buFontTx/>
              <a:buNone/>
              <a:defRPr/>
            </a:pPr>
            <a:r>
              <a:rPr kumimoji="0" lang="en-US" altLang="zh-CN"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0" lang="zh-CN"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地基挤密加固</a:t>
            </a:r>
            <a:r>
              <a:rPr kumimoji="0"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地基注浆加固</a:t>
            </a:r>
            <a:r>
              <a:rPr kumimoji="0"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扩大基底面积加固</a:t>
            </a:r>
            <a:r>
              <a:rPr kumimoji="0"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局部托换加固</a:t>
            </a:r>
            <a:endParaRPr kumimoji="0" lang="zh-CN"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横卷形 6"/>
          <p:cNvSpPr/>
          <p:nvPr/>
        </p:nvSpPr>
        <p:spPr>
          <a:xfrm>
            <a:off x="648335" y="1244493"/>
            <a:ext cx="4310380" cy="597535"/>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accent1">
                    <a:lumMod val="75000"/>
                  </a:schemeClr>
                </a:solidFill>
                <a:latin typeface="方正舒体" panose="02010601030101010101" charset="-122"/>
                <a:ea typeface="方正舒体" panose="02010601030101010101" charset="-122"/>
              </a:rPr>
              <a:t>地基基础加固</a:t>
            </a:r>
            <a:endParaRPr lang="zh-CN" altLang="en-US" sz="2400" b="1">
              <a:solidFill>
                <a:schemeClr val="accent1">
                  <a:lumMod val="75000"/>
                </a:schemeClr>
              </a:solidFill>
              <a:latin typeface="方正舒体" panose="02010601030101010101" charset="-122"/>
              <a:ea typeface="方正舒体" panose="02010601030101010101"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40005" y="-1143742"/>
            <a:ext cx="6941185" cy="12236450"/>
          </a:xfrm>
          <a:prstGeom prst="rect">
            <a:avLst/>
          </a:prstGeom>
        </p:spPr>
      </p:pic>
      <p:pic>
        <p:nvPicPr>
          <p:cNvPr id="74755" name="图片 7"/>
          <p:cNvPicPr>
            <a:picLocks noChangeAspect="1"/>
          </p:cNvPicPr>
          <p:nvPr/>
        </p:nvPicPr>
        <p:blipFill>
          <a:blip r:embed="rId2"/>
          <a:stretch>
            <a:fillRect/>
          </a:stretch>
        </p:blipFill>
        <p:spPr>
          <a:xfrm>
            <a:off x="1238885" y="5560588"/>
            <a:ext cx="3653155" cy="2651760"/>
          </a:xfrm>
          <a:prstGeom prst="rect">
            <a:avLst/>
          </a:prstGeom>
          <a:noFill/>
          <a:ln w="9525">
            <a:noFill/>
          </a:ln>
        </p:spPr>
      </p:pic>
      <p:pic>
        <p:nvPicPr>
          <p:cNvPr id="73732" name="图片 7"/>
          <p:cNvPicPr>
            <a:picLocks noChangeAspect="1"/>
          </p:cNvPicPr>
          <p:nvPr/>
        </p:nvPicPr>
        <p:blipFill>
          <a:blip r:embed="rId3"/>
          <a:stretch>
            <a:fillRect/>
          </a:stretch>
        </p:blipFill>
        <p:spPr>
          <a:xfrm>
            <a:off x="1676400" y="2334788"/>
            <a:ext cx="2778125" cy="2722245"/>
          </a:xfrm>
          <a:prstGeom prst="rect">
            <a:avLst/>
          </a:prstGeom>
          <a:noFill/>
          <a:ln w="9525">
            <a:noFill/>
          </a:ln>
        </p:spPr>
      </p:pic>
      <p:sp>
        <p:nvSpPr>
          <p:cNvPr id="2" name="爆炸形 1 1"/>
          <p:cNvSpPr/>
          <p:nvPr/>
        </p:nvSpPr>
        <p:spPr>
          <a:xfrm>
            <a:off x="410210" y="1273703"/>
            <a:ext cx="2114550" cy="1504315"/>
          </a:xfrm>
          <a:prstGeom prst="irregularSeal1">
            <a:avLst/>
          </a:prstGeom>
          <a:solidFill>
            <a:schemeClr val="bg1"/>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73731" name="矩形 1"/>
          <p:cNvSpPr/>
          <p:nvPr/>
        </p:nvSpPr>
        <p:spPr>
          <a:xfrm>
            <a:off x="410210" y="1746143"/>
            <a:ext cx="1906270" cy="368300"/>
          </a:xfrm>
          <a:prstGeom prst="rect">
            <a:avLst/>
          </a:prstGeom>
          <a:noFill/>
          <a:ln w="9525">
            <a:noFill/>
          </a:ln>
        </p:spPr>
        <p:txBody>
          <a:bodyPr wrap="square" anchor="t">
            <a:spAutoFit/>
          </a:bodyPr>
          <a:p>
            <a:pPr indent="304800" algn="ctr"/>
            <a:r>
              <a:rPr lang="zh-CN" altLang="zh-CN" sz="1800" b="1" dirty="0">
                <a:solidFill>
                  <a:schemeClr val="accent3">
                    <a:lumMod val="50000"/>
                  </a:schemeClr>
                </a:solidFill>
                <a:latin typeface="方正舒体" panose="02010601030101010101" charset="-122"/>
                <a:ea typeface="方正舒体" panose="02010601030101010101" charset="-122"/>
              </a:rPr>
              <a:t>地基挤密加固</a:t>
            </a:r>
            <a:endParaRPr lang="zh-CN" altLang="zh-CN" sz="1800" b="1" dirty="0">
              <a:solidFill>
                <a:schemeClr val="accent3">
                  <a:lumMod val="50000"/>
                </a:schemeClr>
              </a:solidFill>
              <a:latin typeface="方正舒体" panose="02010601030101010101" charset="-122"/>
              <a:ea typeface="方正舒体" panose="02010601030101010101" charset="-122"/>
            </a:endParaRPr>
          </a:p>
        </p:txBody>
      </p:sp>
      <p:sp>
        <p:nvSpPr>
          <p:cNvPr id="7" name="横卷形 6"/>
          <p:cNvSpPr/>
          <p:nvPr/>
        </p:nvSpPr>
        <p:spPr>
          <a:xfrm>
            <a:off x="410210" y="458363"/>
            <a:ext cx="4344035" cy="646430"/>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accent1">
                    <a:lumMod val="75000"/>
                  </a:schemeClr>
                </a:solidFill>
                <a:latin typeface="方正舒体" panose="02010601030101010101" charset="-122"/>
                <a:ea typeface="方正舒体" panose="02010601030101010101" charset="-122"/>
              </a:rPr>
              <a:t>地基基础加固方法</a:t>
            </a:r>
            <a:endParaRPr lang="zh-CN" altLang="en-US" sz="2400" b="1">
              <a:solidFill>
                <a:schemeClr val="accent1">
                  <a:lumMod val="75000"/>
                </a:schemeClr>
              </a:solidFill>
              <a:latin typeface="方正舒体" panose="02010601030101010101" charset="-122"/>
              <a:ea typeface="方正舒体" panose="02010601030101010101" charset="-122"/>
            </a:endParaRPr>
          </a:p>
        </p:txBody>
      </p:sp>
      <p:sp>
        <p:nvSpPr>
          <p:cNvPr id="9" name="爆炸形 1 8"/>
          <p:cNvSpPr/>
          <p:nvPr/>
        </p:nvSpPr>
        <p:spPr>
          <a:xfrm>
            <a:off x="4070985" y="5057033"/>
            <a:ext cx="2507615" cy="1705610"/>
          </a:xfrm>
          <a:prstGeom prst="irregularSeal1">
            <a:avLst/>
          </a:prstGeom>
          <a:solidFill>
            <a:schemeClr val="bg1"/>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10" name="矩形 1"/>
          <p:cNvSpPr/>
          <p:nvPr/>
        </p:nvSpPr>
        <p:spPr>
          <a:xfrm>
            <a:off x="4213860" y="5649488"/>
            <a:ext cx="2025015" cy="368300"/>
          </a:xfrm>
          <a:prstGeom prst="rect">
            <a:avLst/>
          </a:prstGeom>
          <a:noFill/>
          <a:ln w="9525">
            <a:noFill/>
          </a:ln>
        </p:spPr>
        <p:txBody>
          <a:bodyPr wrap="square" anchor="t">
            <a:spAutoFit/>
          </a:bodyPr>
          <a:p>
            <a:pPr indent="304800" algn="ctr"/>
            <a:r>
              <a:rPr lang="zh-CN" altLang="zh-CN" sz="1800" b="1" dirty="0">
                <a:solidFill>
                  <a:schemeClr val="accent3">
                    <a:lumMod val="50000"/>
                  </a:schemeClr>
                </a:solidFill>
                <a:latin typeface="方正舒体" panose="02010601030101010101" charset="-122"/>
                <a:ea typeface="方正舒体" panose="02010601030101010101" charset="-122"/>
              </a:rPr>
              <a:t>地基注浆加固</a:t>
            </a:r>
            <a:endParaRPr lang="zh-CN" altLang="zh-CN" sz="1800" b="1" dirty="0">
              <a:solidFill>
                <a:schemeClr val="accent3">
                  <a:lumMod val="50000"/>
                </a:schemeClr>
              </a:solidFill>
              <a:latin typeface="方正舒体" panose="02010601030101010101" charset="-122"/>
              <a:ea typeface="方正舒体" panose="02010601030101010101"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40005" y="-1143742"/>
            <a:ext cx="6941185" cy="12236450"/>
          </a:xfrm>
          <a:prstGeom prst="rect">
            <a:avLst/>
          </a:prstGeom>
        </p:spPr>
      </p:pic>
      <p:pic>
        <p:nvPicPr>
          <p:cNvPr id="75779" name="图片 6"/>
          <p:cNvPicPr>
            <a:picLocks noChangeAspect="1"/>
          </p:cNvPicPr>
          <p:nvPr/>
        </p:nvPicPr>
        <p:blipFill>
          <a:blip r:embed="rId2"/>
          <a:stretch>
            <a:fillRect/>
          </a:stretch>
        </p:blipFill>
        <p:spPr>
          <a:xfrm>
            <a:off x="2295525" y="2115713"/>
            <a:ext cx="3585210" cy="2473325"/>
          </a:xfrm>
          <a:prstGeom prst="rect">
            <a:avLst/>
          </a:prstGeom>
          <a:noFill/>
          <a:ln w="9525">
            <a:noFill/>
          </a:ln>
        </p:spPr>
      </p:pic>
      <p:pic>
        <p:nvPicPr>
          <p:cNvPr id="76803" name="图片 8"/>
          <p:cNvPicPr>
            <a:picLocks noChangeAspect="1"/>
          </p:cNvPicPr>
          <p:nvPr/>
        </p:nvPicPr>
        <p:blipFill>
          <a:blip r:embed="rId3"/>
          <a:stretch>
            <a:fillRect/>
          </a:stretch>
        </p:blipFill>
        <p:spPr>
          <a:xfrm>
            <a:off x="3411855" y="4993533"/>
            <a:ext cx="2345690" cy="2959100"/>
          </a:xfrm>
          <a:prstGeom prst="rect">
            <a:avLst/>
          </a:prstGeom>
          <a:noFill/>
          <a:ln w="9525">
            <a:noFill/>
          </a:ln>
        </p:spPr>
      </p:pic>
      <p:sp>
        <p:nvSpPr>
          <p:cNvPr id="7" name="横卷形 6"/>
          <p:cNvSpPr/>
          <p:nvPr/>
        </p:nvSpPr>
        <p:spPr>
          <a:xfrm>
            <a:off x="247650" y="449473"/>
            <a:ext cx="4643755" cy="646430"/>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accent1">
                    <a:lumMod val="75000"/>
                  </a:schemeClr>
                </a:solidFill>
                <a:latin typeface="方正舒体" panose="02010601030101010101" charset="-122"/>
                <a:ea typeface="方正舒体" panose="02010601030101010101" charset="-122"/>
              </a:rPr>
              <a:t>地基基础加固方法</a:t>
            </a:r>
            <a:endParaRPr lang="zh-CN" altLang="en-US" sz="2400" b="1">
              <a:solidFill>
                <a:schemeClr val="accent1">
                  <a:lumMod val="75000"/>
                </a:schemeClr>
              </a:solidFill>
              <a:latin typeface="方正舒体" panose="02010601030101010101" charset="-122"/>
              <a:ea typeface="方正舒体" panose="02010601030101010101" charset="-122"/>
            </a:endParaRPr>
          </a:p>
        </p:txBody>
      </p:sp>
      <p:sp>
        <p:nvSpPr>
          <p:cNvPr id="9" name="爆炸形 1 8"/>
          <p:cNvSpPr/>
          <p:nvPr/>
        </p:nvSpPr>
        <p:spPr>
          <a:xfrm>
            <a:off x="559435" y="1327043"/>
            <a:ext cx="2757170" cy="1706245"/>
          </a:xfrm>
          <a:prstGeom prst="irregularSeal1">
            <a:avLst/>
          </a:prstGeom>
          <a:solidFill>
            <a:schemeClr val="bg1"/>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10" name="矩形 1"/>
          <p:cNvSpPr/>
          <p:nvPr/>
        </p:nvSpPr>
        <p:spPr>
          <a:xfrm>
            <a:off x="559435" y="1936643"/>
            <a:ext cx="2429510" cy="368300"/>
          </a:xfrm>
          <a:prstGeom prst="rect">
            <a:avLst/>
          </a:prstGeom>
          <a:noFill/>
          <a:ln w="9525">
            <a:noFill/>
          </a:ln>
        </p:spPr>
        <p:txBody>
          <a:bodyPr wrap="square" anchor="t">
            <a:spAutoFit/>
          </a:bodyPr>
          <a:p>
            <a:pPr indent="304800" algn="ctr"/>
            <a:r>
              <a:rPr lang="zh-CN" altLang="zh-CN" sz="1800" b="1" dirty="0">
                <a:solidFill>
                  <a:schemeClr val="accent3">
                    <a:lumMod val="50000"/>
                  </a:schemeClr>
                </a:solidFill>
                <a:latin typeface="方正舒体" panose="02010601030101010101" charset="-122"/>
                <a:ea typeface="方正舒体" panose="02010601030101010101" charset="-122"/>
              </a:rPr>
              <a:t>扩大基底面积加固</a:t>
            </a:r>
            <a:endParaRPr lang="zh-CN" altLang="zh-CN" sz="1800" b="1" dirty="0">
              <a:solidFill>
                <a:schemeClr val="accent3">
                  <a:lumMod val="50000"/>
                </a:schemeClr>
              </a:solidFill>
              <a:latin typeface="方正舒体" panose="02010601030101010101" charset="-122"/>
              <a:ea typeface="方正舒体" panose="02010601030101010101" charset="-122"/>
            </a:endParaRPr>
          </a:p>
        </p:txBody>
      </p:sp>
      <p:sp>
        <p:nvSpPr>
          <p:cNvPr id="11" name="爆炸形 1 10"/>
          <p:cNvSpPr/>
          <p:nvPr/>
        </p:nvSpPr>
        <p:spPr>
          <a:xfrm>
            <a:off x="654685" y="4883678"/>
            <a:ext cx="2757170" cy="1706245"/>
          </a:xfrm>
          <a:prstGeom prst="irregularSeal1">
            <a:avLst/>
          </a:prstGeom>
          <a:solidFill>
            <a:schemeClr val="bg1"/>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12" name="矩形 1"/>
          <p:cNvSpPr/>
          <p:nvPr/>
        </p:nvSpPr>
        <p:spPr>
          <a:xfrm>
            <a:off x="654685" y="5552333"/>
            <a:ext cx="2429510" cy="368300"/>
          </a:xfrm>
          <a:prstGeom prst="rect">
            <a:avLst/>
          </a:prstGeom>
          <a:noFill/>
          <a:ln w="9525">
            <a:noFill/>
          </a:ln>
        </p:spPr>
        <p:txBody>
          <a:bodyPr wrap="square" anchor="t">
            <a:spAutoFit/>
          </a:bodyPr>
          <a:p>
            <a:pPr indent="304800" algn="ctr"/>
            <a:r>
              <a:rPr lang="zh-CN" altLang="zh-CN" sz="1800" b="1" dirty="0">
                <a:solidFill>
                  <a:schemeClr val="accent3">
                    <a:lumMod val="50000"/>
                  </a:schemeClr>
                </a:solidFill>
                <a:latin typeface="方正舒体" panose="02010601030101010101" charset="-122"/>
                <a:ea typeface="方正舒体" panose="02010601030101010101" charset="-122"/>
              </a:rPr>
              <a:t>局部托换加固</a:t>
            </a:r>
            <a:endParaRPr lang="zh-CN" altLang="zh-CN" sz="1800" b="1" dirty="0">
              <a:solidFill>
                <a:schemeClr val="accent3">
                  <a:lumMod val="50000"/>
                </a:schemeClr>
              </a:solidFill>
              <a:latin typeface="方正舒体" panose="02010601030101010101" charset="-122"/>
              <a:ea typeface="方正舒体" panose="02010601030101010101"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40005" y="-1143742"/>
            <a:ext cx="6941185" cy="12236450"/>
          </a:xfrm>
          <a:prstGeom prst="rect">
            <a:avLst/>
          </a:prstGeom>
        </p:spPr>
      </p:pic>
      <p:sp>
        <p:nvSpPr>
          <p:cNvPr id="45057" name="内容占位符 17"/>
          <p:cNvSpPr>
            <a:spLocks noGrp="1" noChangeArrowheads="1"/>
          </p:cNvSpPr>
          <p:nvPr>
            <p:ph idx="1"/>
          </p:nvPr>
        </p:nvSpPr>
        <p:spPr>
          <a:xfrm>
            <a:off x="285115" y="1713123"/>
            <a:ext cx="6122035" cy="5388610"/>
          </a:xfrm>
        </p:spPr>
        <p:txBody>
          <a:bodyPr vert="horz" wrap="square" lIns="51435" tIns="25717" rIns="51435" bIns="25717" numCol="1" rtlCol="0" anchor="t" anchorCtr="0" compatLnSpc="1">
            <a:noAutofit/>
          </a:bodyPr>
          <a:lstStyle/>
          <a:p>
            <a:pPr marL="0" marR="0" lvl="0" indent="304800" algn="just" defTabSz="914400" rtl="0" eaLnBrk="1" fontAlgn="base" latinLnBrk="0" hangingPunct="1">
              <a:lnSpc>
                <a:spcPct val="150000"/>
              </a:lnSpc>
              <a:spcBef>
                <a:spcPts val="600"/>
              </a:spcBef>
              <a:spcAft>
                <a:spcPts val="0"/>
              </a:spcAft>
              <a:buClrTx/>
              <a:buSzTx/>
              <a:buFontTx/>
              <a:buNone/>
              <a:defRPr/>
            </a:pPr>
            <a:r>
              <a:rPr kumimoji="0" lang="zh-CN" altLang="zh-CN" sz="1800" b="0" i="0" u="none" strike="noStrike" kern="1200" cap="none" spc="0" normalizeH="0" baseline="0" noProof="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（一）墙体之间捆绑式加固</a:t>
            </a:r>
            <a:endParaRPr kumimoji="0" lang="zh-CN" altLang="zh-CN" sz="1800" b="0" i="0" u="none" strike="noStrike" kern="1200" cap="none" spc="0" normalizeH="0" baseline="0" noProof="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304800" algn="just" defTabSz="914400" rtl="0" eaLnBrk="1" fontAlgn="base" latinLnBrk="0" hangingPunct="1">
              <a:lnSpc>
                <a:spcPct val="150000"/>
              </a:lnSpc>
              <a:spcBef>
                <a:spcPts val="600"/>
              </a:spcBef>
              <a:spcAft>
                <a:spcPts val="0"/>
              </a:spcAft>
              <a:buClrTx/>
              <a:buSzTx/>
              <a:buFontTx/>
              <a:buNone/>
              <a:defRPr/>
            </a:pPr>
            <a:r>
              <a:rPr kumimoji="0" lang="en-US" altLang="zh-CN" sz="1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0" lang="zh-CN" altLang="en-US" sz="1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en-US" altLang="zh-CN" sz="1800" b="1" i="0" u="none" strike="noStrike" kern="1200" cap="none" spc="0" normalizeH="0" baseline="0" noProof="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kumimoji="0" lang="zh-CN" altLang="en-US" sz="1800" b="1" i="0" u="none" strike="noStrike" kern="1200" cap="none" spc="0" normalizeH="0" baseline="0" noProof="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zh-CN" sz="1800" b="1" i="0" u="none" strike="noStrike" kern="1200" cap="none" spc="0" normalizeH="0" baseline="0" noProof="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加固目的：</a:t>
            </a:r>
            <a:endParaRPr kumimoji="0" lang="en-US" altLang="zh-CN" sz="1800" b="1" i="0" u="none" strike="noStrike" kern="1200" cap="none" spc="0" normalizeH="0" baseline="0" noProof="1">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0" algn="just" defTabSz="914400" rtl="0" eaLnBrk="1" fontAlgn="base" latinLnBrk="0" hangingPunct="1">
              <a:lnSpc>
                <a:spcPct val="150000"/>
              </a:lnSpc>
              <a:spcBef>
                <a:spcPts val="1400"/>
              </a:spcBef>
              <a:spcAft>
                <a:spcPct val="0"/>
              </a:spcAft>
              <a:buClr>
                <a:schemeClr val="accent1"/>
              </a:buClr>
              <a:buSzPct val="80000"/>
              <a:buFont typeface="Corbel" panose="020B0503020204020204" pitchFamily="34" charset="0"/>
              <a:buNone/>
            </a:pPr>
            <a:r>
              <a:rPr kumimoji="0" lang="zh-CN" altLang="zh-CN" sz="1800" b="0" i="0" u="none" strike="noStrike" kern="1200" cap="none" spc="0" normalizeH="0" baseline="0" noProof="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增强墙体连接部位强度与刚度，提高房屋整体性与抗倒塌能力。</a:t>
            </a:r>
            <a:endParaRPr kumimoji="0" lang="zh-CN" altLang="zh-CN" sz="1800" b="0" i="0" u="none" strike="noStrike" kern="1200" cap="none" spc="0" normalizeH="0" baseline="0"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304800" algn="just" eaLnBrk="1" hangingPunct="1">
              <a:lnSpc>
                <a:spcPct val="150000"/>
              </a:lnSpc>
              <a:spcBef>
                <a:spcPts val="600"/>
              </a:spcBef>
              <a:spcAft>
                <a:spcPts val="0"/>
              </a:spcAft>
              <a:buClrTx/>
              <a:buSzTx/>
              <a:buNone/>
              <a:defRPr/>
            </a:pPr>
            <a:r>
              <a:rPr lang="zh-CN" altLang="en-US" sz="1800" b="1" noProof="1">
                <a:solidFill>
                  <a:srgbClr val="0070C0"/>
                </a:solidFill>
                <a:latin typeface="微软雅黑" panose="020B0503020204020204" pitchFamily="34" charset="-122"/>
                <a:ea typeface="微软雅黑" panose="020B0503020204020204" pitchFamily="34" charset="-122"/>
                <a:sym typeface="+mn-ea"/>
              </a:rPr>
              <a:t>   （</a:t>
            </a:r>
            <a:r>
              <a:rPr lang="en-US" altLang="zh-CN" sz="1800" b="1" noProof="1">
                <a:solidFill>
                  <a:srgbClr val="0070C0"/>
                </a:solidFill>
                <a:latin typeface="微软雅黑" panose="020B0503020204020204" pitchFamily="34" charset="-122"/>
                <a:ea typeface="微软雅黑" panose="020B0503020204020204" pitchFamily="34" charset="-122"/>
                <a:sym typeface="+mn-ea"/>
              </a:rPr>
              <a:t>2</a:t>
            </a:r>
            <a:r>
              <a:rPr lang="zh-CN" altLang="en-US" sz="1800" b="1" noProof="1">
                <a:solidFill>
                  <a:srgbClr val="0070C0"/>
                </a:solidFill>
                <a:latin typeface="微软雅黑" panose="020B0503020204020204" pitchFamily="34" charset="-122"/>
                <a:ea typeface="微软雅黑" panose="020B0503020204020204" pitchFamily="34" charset="-122"/>
                <a:sym typeface="+mn-ea"/>
              </a:rPr>
              <a:t>）</a:t>
            </a:r>
            <a:r>
              <a:rPr lang="zh-CN" altLang="zh-CN" sz="1800" b="1" noProof="1">
                <a:solidFill>
                  <a:srgbClr val="0070C0"/>
                </a:solidFill>
                <a:latin typeface="微软雅黑" panose="020B0503020204020204" pitchFamily="34" charset="-122"/>
                <a:ea typeface="微软雅黑" panose="020B0503020204020204" pitchFamily="34" charset="-122"/>
                <a:sym typeface="+mn-ea"/>
              </a:rPr>
              <a:t>加固方法</a:t>
            </a:r>
            <a:r>
              <a:rPr lang="zh-CN" altLang="en-US" sz="1800" b="1" noProof="1">
                <a:solidFill>
                  <a:srgbClr val="0070C0"/>
                </a:solidFill>
                <a:latin typeface="微软雅黑" panose="020B0503020204020204" pitchFamily="34" charset="-122"/>
                <a:ea typeface="微软雅黑" panose="020B0503020204020204" pitchFamily="34" charset="-122"/>
                <a:sym typeface="+mn-ea"/>
              </a:rPr>
              <a:t>：</a:t>
            </a:r>
            <a:endParaRPr lang="zh-CN" altLang="en-US" sz="1800" b="1" noProof="1">
              <a:solidFill>
                <a:srgbClr val="0070C0"/>
              </a:solidFill>
              <a:latin typeface="微软雅黑" panose="020B0503020204020204" pitchFamily="34" charset="-122"/>
              <a:ea typeface="微软雅黑" panose="020B0503020204020204" pitchFamily="34" charset="-122"/>
              <a:sym typeface="+mn-ea"/>
            </a:endParaRPr>
          </a:p>
          <a:p>
            <a:pPr marL="228600" marR="0" indent="0" algn="just" defTabSz="914400" rtl="0" eaLnBrk="1" fontAlgn="base" latinLnBrk="0" hangingPunct="1">
              <a:lnSpc>
                <a:spcPct val="150000"/>
              </a:lnSpc>
              <a:spcBef>
                <a:spcPts val="1400"/>
              </a:spcBef>
              <a:spcAft>
                <a:spcPts val="600"/>
              </a:spcAft>
              <a:buClr>
                <a:schemeClr val="accent1"/>
              </a:buClr>
              <a:buSzPct val="80000"/>
              <a:buFont typeface="Corbel" panose="020B0503020204020204" pitchFamily="34" charset="0"/>
              <a:buNone/>
            </a:pPr>
            <a:r>
              <a:rPr kumimoji="0" lang="zh-CN" altLang="en-US" sz="1800" b="0" i="0" u="none" strike="noStrike" kern="1200" cap="none" spc="0" normalizeH="0" baseline="0" noProof="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配筋砂浆带整体加固</a:t>
            </a:r>
            <a:r>
              <a:rPr kumimoji="0" lang="en-US" altLang="zh-CN" sz="1800" b="0" i="0" u="none" strike="noStrike" kern="1200" cap="none" spc="0" normalizeH="0" baseline="0" noProof="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zh-CN" sz="1800" b="0" i="0" u="none" strike="noStrike" kern="1200" cap="none" spc="0" normalizeH="0" baseline="0" noProof="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型钢整体加固</a:t>
            </a:r>
            <a:r>
              <a:rPr kumimoji="0" lang="en-US" altLang="zh-CN" sz="1800" b="0" i="0" u="none" strike="noStrike" kern="1200" cap="none" spc="0" normalizeH="0" baseline="0" noProof="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1800" b="0" i="0" u="none" strike="noStrike" kern="1200" cap="none" spc="0" normalizeH="0" baseline="0" noProof="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钢拉杆加固</a:t>
            </a:r>
            <a:r>
              <a:rPr kumimoji="0" lang="en-US" altLang="zh-CN" sz="1800" b="0" i="0" u="none" strike="noStrike" kern="1200" cap="none" spc="0" normalizeH="0" baseline="0" noProof="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1800" b="0" i="0" u="none" strike="noStrike" kern="1200" cap="none" spc="0" normalizeH="0" baseline="0" noProof="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墙揽加固</a:t>
            </a:r>
            <a:endParaRPr kumimoji="0" lang="en-US" altLang="zh-CN" sz="1800" b="0" i="0" u="none" strike="noStrike" kern="1200" cap="none" spc="0" normalizeH="0" baseline="0" noProof="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304800" algn="just" defTabSz="914400" rtl="0" eaLnBrk="1" fontAlgn="base" latinLnBrk="0" hangingPunct="1">
              <a:lnSpc>
                <a:spcPct val="150000"/>
              </a:lnSpc>
              <a:spcBef>
                <a:spcPts val="600"/>
              </a:spcBef>
              <a:spcAft>
                <a:spcPts val="0"/>
              </a:spcAft>
              <a:buClrTx/>
              <a:buSzTx/>
              <a:buFontTx/>
              <a:buNone/>
              <a:defRPr/>
            </a:pPr>
            <a:endParaRPr kumimoji="0" lang="en-US" altLang="zh-CN" sz="1800" b="0" i="0" u="none" strike="noStrike" kern="1200" cap="none" spc="0" normalizeH="0" baseline="0" noProof="1"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横卷形 6"/>
          <p:cNvSpPr/>
          <p:nvPr/>
        </p:nvSpPr>
        <p:spPr>
          <a:xfrm>
            <a:off x="436880" y="619653"/>
            <a:ext cx="4164965" cy="669925"/>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accent1">
                    <a:lumMod val="75000"/>
                  </a:schemeClr>
                </a:solidFill>
                <a:latin typeface="方正舒体" panose="02010601030101010101" charset="-122"/>
                <a:ea typeface="方正舒体" panose="02010601030101010101" charset="-122"/>
              </a:rPr>
              <a:t>房屋整体性加固</a:t>
            </a:r>
            <a:endParaRPr lang="zh-CN" altLang="en-US" sz="2400" b="1">
              <a:solidFill>
                <a:schemeClr val="accent1">
                  <a:lumMod val="75000"/>
                </a:schemeClr>
              </a:solidFill>
              <a:latin typeface="方正舒体" panose="02010601030101010101" charset="-122"/>
              <a:ea typeface="方正舒体" panose="02010601030101010101"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40005" y="-1143742"/>
            <a:ext cx="6941185" cy="12236450"/>
          </a:xfrm>
          <a:prstGeom prst="rect">
            <a:avLst/>
          </a:prstGeom>
        </p:spPr>
      </p:pic>
      <p:pic>
        <p:nvPicPr>
          <p:cNvPr id="78852" name="图片 1"/>
          <p:cNvPicPr>
            <a:picLocks noChangeAspect="1"/>
          </p:cNvPicPr>
          <p:nvPr/>
        </p:nvPicPr>
        <p:blipFill>
          <a:blip r:embed="rId2"/>
          <a:stretch>
            <a:fillRect/>
          </a:stretch>
        </p:blipFill>
        <p:spPr>
          <a:xfrm>
            <a:off x="759460" y="4786523"/>
            <a:ext cx="3968750" cy="2841625"/>
          </a:xfrm>
          <a:prstGeom prst="rect">
            <a:avLst/>
          </a:prstGeom>
          <a:noFill/>
          <a:ln w="9525">
            <a:noFill/>
          </a:ln>
        </p:spPr>
      </p:pic>
      <p:pic>
        <p:nvPicPr>
          <p:cNvPr id="78851" name="图片 1"/>
          <p:cNvPicPr>
            <a:picLocks noChangeAspect="1"/>
          </p:cNvPicPr>
          <p:nvPr/>
        </p:nvPicPr>
        <p:blipFill>
          <a:blip r:embed="rId3"/>
          <a:stretch>
            <a:fillRect/>
          </a:stretch>
        </p:blipFill>
        <p:spPr>
          <a:xfrm>
            <a:off x="3256915" y="2632603"/>
            <a:ext cx="3099435" cy="2153920"/>
          </a:xfrm>
          <a:prstGeom prst="rect">
            <a:avLst/>
          </a:prstGeom>
          <a:noFill/>
          <a:ln w="9525">
            <a:noFill/>
          </a:ln>
        </p:spPr>
      </p:pic>
      <p:sp>
        <p:nvSpPr>
          <p:cNvPr id="5" name="横卷形 4"/>
          <p:cNvSpPr/>
          <p:nvPr/>
        </p:nvSpPr>
        <p:spPr>
          <a:xfrm>
            <a:off x="427355" y="486303"/>
            <a:ext cx="4164965" cy="669925"/>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accent1">
                    <a:lumMod val="75000"/>
                  </a:schemeClr>
                </a:solidFill>
                <a:latin typeface="方正舒体" panose="02010601030101010101" charset="-122"/>
                <a:ea typeface="方正舒体" panose="02010601030101010101" charset="-122"/>
              </a:rPr>
              <a:t>房屋整体性加固方法</a:t>
            </a:r>
            <a:endParaRPr lang="zh-CN" altLang="en-US" sz="2400" b="1">
              <a:solidFill>
                <a:schemeClr val="accent1">
                  <a:lumMod val="75000"/>
                </a:schemeClr>
              </a:solidFill>
              <a:latin typeface="方正舒体" panose="02010601030101010101" charset="-122"/>
              <a:ea typeface="方正舒体" panose="02010601030101010101" charset="-122"/>
            </a:endParaRPr>
          </a:p>
        </p:txBody>
      </p:sp>
      <p:sp>
        <p:nvSpPr>
          <p:cNvPr id="9" name="爆炸形 1 8"/>
          <p:cNvSpPr/>
          <p:nvPr/>
        </p:nvSpPr>
        <p:spPr>
          <a:xfrm>
            <a:off x="635635" y="1485793"/>
            <a:ext cx="2757170" cy="1706245"/>
          </a:xfrm>
          <a:prstGeom prst="irregularSeal1">
            <a:avLst/>
          </a:prstGeom>
          <a:solidFill>
            <a:schemeClr val="bg1"/>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10" name="矩形 1"/>
          <p:cNvSpPr/>
          <p:nvPr/>
        </p:nvSpPr>
        <p:spPr>
          <a:xfrm>
            <a:off x="759460" y="2069993"/>
            <a:ext cx="2226945" cy="368300"/>
          </a:xfrm>
          <a:prstGeom prst="rect">
            <a:avLst/>
          </a:prstGeom>
          <a:noFill/>
          <a:ln w="9525">
            <a:noFill/>
          </a:ln>
        </p:spPr>
        <p:txBody>
          <a:bodyPr wrap="square" anchor="t">
            <a:spAutoFit/>
          </a:bodyPr>
          <a:p>
            <a:pPr indent="304800" algn="ctr"/>
            <a:r>
              <a:rPr lang="zh-CN" altLang="zh-CN" sz="1800" b="1" dirty="0">
                <a:solidFill>
                  <a:schemeClr val="accent3">
                    <a:lumMod val="50000"/>
                  </a:schemeClr>
                </a:solidFill>
                <a:latin typeface="方正舒体" panose="02010601030101010101" charset="-122"/>
                <a:ea typeface="方正舒体" panose="02010601030101010101" charset="-122"/>
              </a:rPr>
              <a:t>配筋砂浆带加固</a:t>
            </a:r>
            <a:endParaRPr lang="zh-CN" altLang="zh-CN" sz="1800" b="1" dirty="0">
              <a:solidFill>
                <a:schemeClr val="accent3">
                  <a:lumMod val="50000"/>
                </a:schemeClr>
              </a:solidFill>
              <a:latin typeface="方正舒体" panose="02010601030101010101" charset="-122"/>
              <a:ea typeface="方正舒体" panose="0201060103010101010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1"/>
          <a:stretch>
            <a:fillRect/>
          </a:stretch>
        </p:blipFill>
        <p:spPr>
          <a:xfrm>
            <a:off x="-40005" y="-1143742"/>
            <a:ext cx="6941185" cy="12236450"/>
          </a:xfrm>
          <a:prstGeom prst="rect">
            <a:avLst/>
          </a:prstGeom>
        </p:spPr>
      </p:pic>
      <p:sp>
        <p:nvSpPr>
          <p:cNvPr id="5" name="MH_Entry_1"/>
          <p:cNvSpPr/>
          <p:nvPr>
            <p:custDataLst>
              <p:tags r:id="rId2"/>
            </p:custDataLst>
          </p:nvPr>
        </p:nvSpPr>
        <p:spPr>
          <a:xfrm flipH="1">
            <a:off x="587375" y="953028"/>
            <a:ext cx="5682615" cy="659765"/>
          </a:xfrm>
          <a:prstGeom prst="roundRect">
            <a:avLst/>
          </a:prstGeom>
          <a:solidFill>
            <a:srgbClr val="089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20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前 言</a:t>
            </a:r>
            <a:endParaRPr kumimoji="0" lang="zh-CN" altLang="en-US" sz="2400" b="1" i="0" u="none" strike="noStrike" kern="1200" cap="none" spc="20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0496" name="矩形 22"/>
          <p:cNvSpPr/>
          <p:nvPr/>
        </p:nvSpPr>
        <p:spPr>
          <a:xfrm>
            <a:off x="483235" y="2308753"/>
            <a:ext cx="5890260" cy="3830955"/>
          </a:xfrm>
          <a:prstGeom prst="rect">
            <a:avLst/>
          </a:prstGeom>
          <a:noFill/>
          <a:ln w="9525">
            <a:noFill/>
          </a:ln>
        </p:spPr>
        <p:txBody>
          <a:bodyPr wrap="square" anchor="t">
            <a:spAutoFit/>
          </a:bodyPr>
          <a:lstStyle/>
          <a:p>
            <a:pPr algn="just">
              <a:lnSpc>
                <a:spcPct val="150000"/>
              </a:lnSpc>
              <a:buFont typeface="Wingdings" panose="05000000000000000000" pitchFamily="2" charset="2"/>
            </a:pPr>
            <a:r>
              <a:rPr lang="en-US" altLang="zh-CN" sz="1575" b="1" dirty="0">
                <a:solidFill>
                  <a:srgbClr val="0070C0"/>
                </a:solidFill>
                <a:latin typeface="黑体" panose="02010609060101010101" pitchFamily="49" charset="-122"/>
                <a:ea typeface="黑体" panose="02010609060101010101" pitchFamily="49" charset="-122"/>
                <a:sym typeface="+mn-ea"/>
              </a:rPr>
              <a:t>     </a:t>
            </a:r>
            <a:r>
              <a:rPr lang="en-US" altLang="zh-CN" sz="1800" b="1" dirty="0">
                <a:solidFill>
                  <a:srgbClr val="0070C0"/>
                </a:solidFill>
                <a:latin typeface="黑体" panose="02010609060101010101" pitchFamily="49" charset="-122"/>
                <a:ea typeface="黑体" panose="02010609060101010101" pitchFamily="49" charset="-122"/>
                <a:cs typeface="黑体" panose="02010609060101010101" pitchFamily="49" charset="-122"/>
                <a:sym typeface="+mn-ea"/>
              </a:rPr>
              <a:t>农村危房改造是指国家通过社会救助方式帮助居住在结构不同程度损坏、不能保证居住和使用安全的房屋中的农村困难群众，通过房屋翻建、修缮加固等方式解决其最基本的安全住房问题</a:t>
            </a:r>
            <a:r>
              <a:rPr lang="zh-CN" altLang="en-US" sz="1800" b="1" dirty="0">
                <a:solidFill>
                  <a:srgbClr val="0070C0"/>
                </a:solidFill>
                <a:latin typeface="黑体" panose="02010609060101010101" pitchFamily="49" charset="-122"/>
                <a:ea typeface="黑体" panose="02010609060101010101" pitchFamily="49" charset="-122"/>
                <a:cs typeface="黑体" panose="02010609060101010101" pitchFamily="49" charset="-122"/>
                <a:sym typeface="+mn-ea"/>
              </a:rPr>
              <a:t>。2013年7月，市政府印发《天津市农村老旧危陋住房改造实施方案》，正式启动我市农村危改工作。</a:t>
            </a:r>
            <a:endParaRPr lang="zh-CN" altLang="en-US" sz="1800" b="1" dirty="0">
              <a:solidFill>
                <a:srgbClr val="0070C0"/>
              </a:solidFill>
              <a:latin typeface="黑体" panose="02010609060101010101" pitchFamily="49" charset="-122"/>
              <a:ea typeface="黑体" panose="02010609060101010101" pitchFamily="49" charset="-122"/>
              <a:cs typeface="黑体" panose="02010609060101010101" pitchFamily="49" charset="-122"/>
              <a:sym typeface="+mn-ea"/>
            </a:endParaRPr>
          </a:p>
          <a:p>
            <a:pPr algn="just">
              <a:lnSpc>
                <a:spcPct val="150000"/>
              </a:lnSpc>
              <a:buFont typeface="Wingdings" panose="05000000000000000000" pitchFamily="2" charset="2"/>
            </a:pPr>
            <a:r>
              <a:rPr lang="zh-CN" altLang="en-US" sz="1800" b="1" dirty="0">
                <a:solidFill>
                  <a:srgbClr val="0070C0"/>
                </a:solidFill>
                <a:latin typeface="黑体" panose="02010609060101010101" pitchFamily="49" charset="-122"/>
                <a:ea typeface="黑体" panose="02010609060101010101" pitchFamily="49" charset="-122"/>
                <a:cs typeface="黑体" panose="02010609060101010101" pitchFamily="49" charset="-122"/>
                <a:sym typeface="+mn-ea"/>
              </a:rPr>
              <a:t>    农村危房改造作为脱贫攻坚“两不愁、三保障”目标任务之一，把保障农村困难家庭住房安全摆在重要的位置，以有效</a:t>
            </a:r>
            <a:r>
              <a:rPr lang="en-US" altLang="zh-CN" sz="1800" b="1" noProof="0" dirty="0" err="1">
                <a:ln>
                  <a:noFill/>
                </a:ln>
                <a:solidFill>
                  <a:srgbClr val="0070C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解决</a:t>
            </a:r>
            <a:r>
              <a:rPr lang="zh-CN" altLang="en-US" sz="1800" b="1" noProof="0" dirty="0" err="1">
                <a:ln>
                  <a:noFill/>
                </a:ln>
                <a:solidFill>
                  <a:srgbClr val="0070C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农村困难家庭</a:t>
            </a:r>
            <a:r>
              <a:rPr lang="en-US" altLang="zh-CN" sz="1800" b="1" noProof="0" dirty="0" err="1">
                <a:ln>
                  <a:noFill/>
                </a:ln>
                <a:solidFill>
                  <a:srgbClr val="0070C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住房安全</a:t>
            </a:r>
            <a:r>
              <a:rPr lang="zh-CN" altLang="en-US" sz="1800" b="1" noProof="0" dirty="0" err="1">
                <a:ln>
                  <a:noFill/>
                </a:ln>
                <a:solidFill>
                  <a:srgbClr val="0070C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问题</a:t>
            </a:r>
            <a:r>
              <a:rPr lang="zh-CN" altLang="en-US" sz="1800" b="1" noProof="0" dirty="0" err="1">
                <a:ln>
                  <a:noFill/>
                </a:ln>
                <a:solidFill>
                  <a:srgbClr val="0070C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1800" b="1" noProof="0" dirty="0" err="1">
              <a:ln>
                <a:noFill/>
              </a:ln>
              <a:solidFill>
                <a:srgbClr val="0070C0"/>
              </a:solidFill>
              <a:effectLst/>
              <a:uLnTx/>
              <a:uFillTx/>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40005" y="-1143742"/>
            <a:ext cx="6941185" cy="12236450"/>
          </a:xfrm>
          <a:prstGeom prst="rect">
            <a:avLst/>
          </a:prstGeom>
        </p:spPr>
      </p:pic>
      <p:pic>
        <p:nvPicPr>
          <p:cNvPr id="79875" name="图片 9" descr="J:\2016年临洮危改\照片：201607临洮现场会+钢板加固\IMG_8671.JPG"/>
          <p:cNvPicPr>
            <a:picLocks noChangeAspect="1"/>
          </p:cNvPicPr>
          <p:nvPr/>
        </p:nvPicPr>
        <p:blipFill>
          <a:blip r:embed="rId2"/>
          <a:stretch>
            <a:fillRect/>
          </a:stretch>
        </p:blipFill>
        <p:spPr>
          <a:xfrm>
            <a:off x="2268855" y="3121660"/>
            <a:ext cx="3232785" cy="4728845"/>
          </a:xfrm>
          <a:prstGeom prst="rect">
            <a:avLst/>
          </a:prstGeom>
          <a:noFill/>
          <a:ln w="38100" cap="flat" cmpd="sng">
            <a:solidFill>
              <a:srgbClr val="4A452A"/>
            </a:solidFill>
            <a:prstDash val="solid"/>
            <a:round/>
            <a:headEnd type="none" w="med" len="med"/>
            <a:tailEnd type="none" w="med" len="med"/>
          </a:ln>
        </p:spPr>
      </p:pic>
      <p:sp>
        <p:nvSpPr>
          <p:cNvPr id="5" name="横卷形 4"/>
          <p:cNvSpPr/>
          <p:nvPr/>
        </p:nvSpPr>
        <p:spPr>
          <a:xfrm>
            <a:off x="388620" y="705378"/>
            <a:ext cx="4164965" cy="669925"/>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accent1">
                    <a:lumMod val="75000"/>
                  </a:schemeClr>
                </a:solidFill>
                <a:latin typeface="方正舒体" panose="02010601030101010101" charset="-122"/>
                <a:ea typeface="方正舒体" panose="02010601030101010101" charset="-122"/>
              </a:rPr>
              <a:t>房屋整体性加固方法</a:t>
            </a:r>
            <a:endParaRPr lang="zh-CN" altLang="en-US" sz="2400" b="1">
              <a:solidFill>
                <a:schemeClr val="accent1">
                  <a:lumMod val="75000"/>
                </a:schemeClr>
              </a:solidFill>
              <a:latin typeface="方正舒体" panose="02010601030101010101" charset="-122"/>
              <a:ea typeface="方正舒体" panose="02010601030101010101" charset="-122"/>
            </a:endParaRPr>
          </a:p>
        </p:txBody>
      </p:sp>
      <p:sp>
        <p:nvSpPr>
          <p:cNvPr id="9" name="爆炸形 1 8"/>
          <p:cNvSpPr/>
          <p:nvPr/>
        </p:nvSpPr>
        <p:spPr>
          <a:xfrm>
            <a:off x="266700" y="1629938"/>
            <a:ext cx="2757170" cy="1706245"/>
          </a:xfrm>
          <a:prstGeom prst="irregularSeal1">
            <a:avLst/>
          </a:prstGeom>
          <a:solidFill>
            <a:schemeClr val="bg1"/>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10" name="矩形 1"/>
          <p:cNvSpPr/>
          <p:nvPr/>
        </p:nvSpPr>
        <p:spPr>
          <a:xfrm>
            <a:off x="388620" y="2215408"/>
            <a:ext cx="2226945" cy="368300"/>
          </a:xfrm>
          <a:prstGeom prst="rect">
            <a:avLst/>
          </a:prstGeom>
          <a:noFill/>
          <a:ln w="9525">
            <a:noFill/>
          </a:ln>
        </p:spPr>
        <p:txBody>
          <a:bodyPr wrap="square" anchor="t">
            <a:spAutoFit/>
          </a:bodyPr>
          <a:p>
            <a:pPr indent="304800" algn="ctr"/>
            <a:r>
              <a:rPr lang="zh-CN" altLang="zh-CN" sz="1800" b="1" dirty="0">
                <a:solidFill>
                  <a:schemeClr val="accent3">
                    <a:lumMod val="50000"/>
                  </a:schemeClr>
                </a:solidFill>
                <a:latin typeface="方正舒体" panose="02010601030101010101" charset="-122"/>
                <a:ea typeface="方正舒体" panose="02010601030101010101" charset="-122"/>
              </a:rPr>
              <a:t>型钢整体加固</a:t>
            </a:r>
            <a:endParaRPr lang="zh-CN" altLang="zh-CN" sz="1800" b="1" dirty="0">
              <a:solidFill>
                <a:schemeClr val="accent3">
                  <a:lumMod val="50000"/>
                </a:schemeClr>
              </a:solidFill>
              <a:latin typeface="方正舒体" panose="02010601030101010101" charset="-122"/>
              <a:ea typeface="方正舒体" panose="02010601030101010101"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41275" y="-1165967"/>
            <a:ext cx="6941185" cy="12236450"/>
          </a:xfrm>
          <a:prstGeom prst="rect">
            <a:avLst/>
          </a:prstGeom>
        </p:spPr>
      </p:pic>
      <p:sp>
        <p:nvSpPr>
          <p:cNvPr id="5" name="横卷形 4"/>
          <p:cNvSpPr/>
          <p:nvPr/>
        </p:nvSpPr>
        <p:spPr>
          <a:xfrm>
            <a:off x="398780" y="562503"/>
            <a:ext cx="4164965" cy="669925"/>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accent1">
                    <a:lumMod val="75000"/>
                  </a:schemeClr>
                </a:solidFill>
                <a:latin typeface="方正舒体" panose="02010601030101010101" charset="-122"/>
                <a:ea typeface="方正舒体" panose="02010601030101010101" charset="-122"/>
              </a:rPr>
              <a:t>房屋整体性加固方法</a:t>
            </a:r>
            <a:endParaRPr lang="zh-CN" altLang="en-US" sz="2400" b="1">
              <a:solidFill>
                <a:schemeClr val="accent1">
                  <a:lumMod val="75000"/>
                </a:schemeClr>
              </a:solidFill>
              <a:latin typeface="方正舒体" panose="02010601030101010101" charset="-122"/>
              <a:ea typeface="方正舒体" panose="02010601030101010101" charset="-122"/>
            </a:endParaRPr>
          </a:p>
        </p:txBody>
      </p:sp>
      <p:sp>
        <p:nvSpPr>
          <p:cNvPr id="9" name="爆炸形 1 8"/>
          <p:cNvSpPr/>
          <p:nvPr/>
        </p:nvSpPr>
        <p:spPr>
          <a:xfrm>
            <a:off x="513080" y="2029988"/>
            <a:ext cx="2757170" cy="1706245"/>
          </a:xfrm>
          <a:prstGeom prst="irregularSeal1">
            <a:avLst/>
          </a:prstGeom>
          <a:solidFill>
            <a:schemeClr val="bg1"/>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10" name="矩形 1"/>
          <p:cNvSpPr/>
          <p:nvPr/>
        </p:nvSpPr>
        <p:spPr>
          <a:xfrm>
            <a:off x="676275" y="2698643"/>
            <a:ext cx="2226945" cy="368300"/>
          </a:xfrm>
          <a:prstGeom prst="rect">
            <a:avLst/>
          </a:prstGeom>
          <a:noFill/>
          <a:ln w="9525">
            <a:noFill/>
          </a:ln>
        </p:spPr>
        <p:txBody>
          <a:bodyPr wrap="square" anchor="t">
            <a:spAutoFit/>
          </a:bodyPr>
          <a:p>
            <a:pPr indent="304800" algn="ctr"/>
            <a:r>
              <a:rPr lang="zh-CN" altLang="zh-CN" sz="1800" b="1" dirty="0">
                <a:solidFill>
                  <a:schemeClr val="accent3">
                    <a:lumMod val="50000"/>
                  </a:schemeClr>
                </a:solidFill>
                <a:latin typeface="方正舒体" panose="02010601030101010101" charset="-122"/>
                <a:ea typeface="方正舒体" panose="02010601030101010101" charset="-122"/>
              </a:rPr>
              <a:t>钢拉杆加固</a:t>
            </a:r>
            <a:endParaRPr lang="zh-CN" altLang="zh-CN" sz="1800" b="1" dirty="0">
              <a:solidFill>
                <a:schemeClr val="accent3">
                  <a:lumMod val="50000"/>
                </a:schemeClr>
              </a:solidFill>
              <a:latin typeface="方正舒体" panose="02010601030101010101" charset="-122"/>
              <a:ea typeface="方正舒体" panose="02010601030101010101" charset="-122"/>
            </a:endParaRPr>
          </a:p>
        </p:txBody>
      </p:sp>
      <p:pic>
        <p:nvPicPr>
          <p:cNvPr id="80900" name="Picture 3"/>
          <p:cNvPicPr>
            <a:picLocks noChangeAspect="1"/>
          </p:cNvPicPr>
          <p:nvPr/>
        </p:nvPicPr>
        <p:blipFill>
          <a:blip r:embed="rId2"/>
          <a:stretch>
            <a:fillRect/>
          </a:stretch>
        </p:blipFill>
        <p:spPr>
          <a:xfrm>
            <a:off x="513080" y="3887363"/>
            <a:ext cx="5786120" cy="1774825"/>
          </a:xfrm>
          <a:prstGeom prst="rect">
            <a:avLst/>
          </a:prstGeom>
          <a:noFill/>
          <a:ln w="9525">
            <a:noFill/>
          </a:ln>
        </p:spPr>
      </p:pic>
      <p:sp>
        <p:nvSpPr>
          <p:cNvPr id="4" name="矩形 3"/>
          <p:cNvSpPr/>
          <p:nvPr/>
        </p:nvSpPr>
        <p:spPr>
          <a:xfrm>
            <a:off x="786567" y="6241968"/>
            <a:ext cx="5284589" cy="1337945"/>
          </a:xfrm>
          <a:prstGeom prst="rect">
            <a:avLst/>
          </a:prstGeom>
        </p:spPr>
        <p:txBody>
          <a:bodyPr wrap="square">
            <a:spAutoFit/>
          </a:bodyPr>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350" b="1" i="0" u="none" strike="noStrike" kern="100" cap="none" spc="0" normalizeH="0" baseline="0" noProof="0" dirty="0">
                <a:ln>
                  <a:noFill/>
                </a:ln>
                <a:solidFill>
                  <a:srgbClr val="000000"/>
                </a:solidFill>
                <a:effectLst/>
                <a:uLnTx/>
                <a:uFillTx/>
                <a:latin typeface="Verdana" panose="020B0604030504040204" pitchFamily="34" charset="0"/>
                <a:ea typeface="楷体" panose="02010609060101010101" pitchFamily="49" charset="-122"/>
                <a:cs typeface="Times New Roman" panose="02020603050405020304"/>
              </a:rPr>
              <a:t>      </a:t>
            </a:r>
            <a:r>
              <a:rPr kumimoji="0" lang="zh-CN" altLang="en-US"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在横墙顶部或纵墙顶部设置水平钢拉杆，将房屋水平“捆绑”，以提高整体性。（适用于砖、石墙体房屋）</a:t>
            </a:r>
            <a:endParaRPr kumimoji="0" lang="zh-CN" altLang="en-US"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41275" y="-1165967"/>
            <a:ext cx="6941185" cy="12236450"/>
          </a:xfrm>
          <a:prstGeom prst="rect">
            <a:avLst/>
          </a:prstGeom>
        </p:spPr>
      </p:pic>
      <p:sp>
        <p:nvSpPr>
          <p:cNvPr id="5" name="横卷形 4"/>
          <p:cNvSpPr/>
          <p:nvPr/>
        </p:nvSpPr>
        <p:spPr>
          <a:xfrm>
            <a:off x="524510" y="591078"/>
            <a:ext cx="4164965" cy="669925"/>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accent1">
                    <a:lumMod val="75000"/>
                  </a:schemeClr>
                </a:solidFill>
                <a:latin typeface="方正舒体" panose="02010601030101010101" charset="-122"/>
                <a:ea typeface="方正舒体" panose="02010601030101010101" charset="-122"/>
              </a:rPr>
              <a:t>房屋整体性加固方法</a:t>
            </a:r>
            <a:endParaRPr lang="zh-CN" altLang="en-US" sz="2400" b="1">
              <a:solidFill>
                <a:schemeClr val="accent1">
                  <a:lumMod val="75000"/>
                </a:schemeClr>
              </a:solidFill>
              <a:latin typeface="方正舒体" panose="02010601030101010101" charset="-122"/>
              <a:ea typeface="方正舒体" panose="02010601030101010101" charset="-122"/>
            </a:endParaRPr>
          </a:p>
        </p:txBody>
      </p:sp>
      <p:sp>
        <p:nvSpPr>
          <p:cNvPr id="9" name="爆炸形 1 8"/>
          <p:cNvSpPr/>
          <p:nvPr/>
        </p:nvSpPr>
        <p:spPr>
          <a:xfrm>
            <a:off x="619125" y="1553738"/>
            <a:ext cx="2757170" cy="1706245"/>
          </a:xfrm>
          <a:prstGeom prst="irregularSeal1">
            <a:avLst/>
          </a:prstGeom>
          <a:solidFill>
            <a:schemeClr val="bg1"/>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10" name="矩形 1"/>
          <p:cNvSpPr/>
          <p:nvPr/>
        </p:nvSpPr>
        <p:spPr>
          <a:xfrm>
            <a:off x="685800" y="2120158"/>
            <a:ext cx="2226945" cy="368300"/>
          </a:xfrm>
          <a:prstGeom prst="rect">
            <a:avLst/>
          </a:prstGeom>
          <a:noFill/>
          <a:ln w="9525">
            <a:noFill/>
          </a:ln>
        </p:spPr>
        <p:txBody>
          <a:bodyPr wrap="square" anchor="t">
            <a:spAutoFit/>
          </a:bodyPr>
          <a:p>
            <a:pPr indent="304800" algn="ctr"/>
            <a:r>
              <a:rPr lang="zh-CN" altLang="zh-CN" sz="1800" b="1" dirty="0">
                <a:solidFill>
                  <a:schemeClr val="accent3">
                    <a:lumMod val="50000"/>
                  </a:schemeClr>
                </a:solidFill>
                <a:latin typeface="方正舒体" panose="02010601030101010101" charset="-122"/>
                <a:ea typeface="方正舒体" panose="02010601030101010101" charset="-122"/>
              </a:rPr>
              <a:t>墙揽加固</a:t>
            </a:r>
            <a:endParaRPr lang="zh-CN" altLang="zh-CN" sz="1800" b="1" dirty="0">
              <a:solidFill>
                <a:schemeClr val="accent3">
                  <a:lumMod val="50000"/>
                </a:schemeClr>
              </a:solidFill>
              <a:latin typeface="方正舒体" panose="02010601030101010101" charset="-122"/>
              <a:ea typeface="方正舒体" panose="02010601030101010101" charset="-122"/>
            </a:endParaRPr>
          </a:p>
        </p:txBody>
      </p:sp>
      <p:sp>
        <p:nvSpPr>
          <p:cNvPr id="4" name="矩形 3"/>
          <p:cNvSpPr/>
          <p:nvPr/>
        </p:nvSpPr>
        <p:spPr>
          <a:xfrm>
            <a:off x="524510" y="5951113"/>
            <a:ext cx="5809615" cy="1337945"/>
          </a:xfrm>
          <a:prstGeom prst="rect">
            <a:avLst/>
          </a:prstGeom>
        </p:spPr>
        <p:txBody>
          <a:bodyPr wrap="square">
            <a:spAutoFit/>
          </a:bodyPr>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350" b="1" i="0" u="none" strike="noStrike" kern="100" cap="none" spc="0" normalizeH="0" baseline="0" noProof="0" dirty="0">
                <a:ln>
                  <a:noFill/>
                </a:ln>
                <a:solidFill>
                  <a:srgbClr val="000000"/>
                </a:solidFill>
                <a:effectLst/>
                <a:uLnTx/>
                <a:uFillTx/>
                <a:latin typeface="Verdana" panose="020B0604030504040204" pitchFamily="34" charset="0"/>
                <a:ea typeface="楷体" panose="02010609060101010101" pitchFamily="49" charset="-122"/>
                <a:cs typeface="Times New Roman" panose="02020603050405020304"/>
              </a:rPr>
              <a:t>     </a:t>
            </a:r>
            <a:r>
              <a:rPr kumimoji="0" lang="zh-CN" altLang="en-US" sz="18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在墙外侧设置墙揽（可采用角钢、槽钢、自制铁件或木板制作），通过穿墙铁丝或钢筋与内墙或主体结构拉接</a:t>
            </a:r>
            <a:endParaRPr kumimoji="0" lang="zh-CN" altLang="en-US"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 name="组合 1"/>
          <p:cNvGrpSpPr/>
          <p:nvPr/>
        </p:nvGrpSpPr>
        <p:grpSpPr>
          <a:xfrm>
            <a:off x="1042670" y="3472815"/>
            <a:ext cx="4321175" cy="2186940"/>
            <a:chOff x="1657" y="4239"/>
            <a:chExt cx="6805" cy="3444"/>
          </a:xfrm>
        </p:grpSpPr>
        <p:pic>
          <p:nvPicPr>
            <p:cNvPr id="81925" name="图片 8" descr="墙揽-2.png"/>
            <p:cNvPicPr>
              <a:picLocks noChangeAspect="1"/>
            </p:cNvPicPr>
            <p:nvPr/>
          </p:nvPicPr>
          <p:blipFill>
            <a:blip r:embed="rId2"/>
            <a:stretch>
              <a:fillRect/>
            </a:stretch>
          </p:blipFill>
          <p:spPr>
            <a:xfrm>
              <a:off x="1657" y="4239"/>
              <a:ext cx="2593" cy="3445"/>
            </a:xfrm>
            <a:prstGeom prst="rect">
              <a:avLst/>
            </a:prstGeom>
            <a:noFill/>
            <a:ln w="28575" cap="flat" cmpd="sng">
              <a:solidFill>
                <a:srgbClr val="4A452A"/>
              </a:solidFill>
              <a:prstDash val="solid"/>
              <a:round/>
              <a:headEnd type="none" w="med" len="med"/>
              <a:tailEnd type="none" w="med" len="med"/>
            </a:ln>
          </p:spPr>
        </p:pic>
        <p:pic>
          <p:nvPicPr>
            <p:cNvPr id="81926" name="图片 17" descr="墙揽-1.png"/>
            <p:cNvPicPr>
              <a:picLocks noChangeAspect="1"/>
            </p:cNvPicPr>
            <p:nvPr/>
          </p:nvPicPr>
          <p:blipFill>
            <a:blip r:embed="rId3"/>
            <a:srcRect r="15915"/>
            <a:stretch>
              <a:fillRect/>
            </a:stretch>
          </p:blipFill>
          <p:spPr>
            <a:xfrm>
              <a:off x="5944" y="4239"/>
              <a:ext cx="2519" cy="3445"/>
            </a:xfrm>
            <a:prstGeom prst="rect">
              <a:avLst/>
            </a:prstGeom>
            <a:noFill/>
            <a:ln w="28575" cap="flat" cmpd="sng">
              <a:solidFill>
                <a:srgbClr val="4A452A"/>
              </a:solidFill>
              <a:prstDash val="solid"/>
              <a:round/>
              <a:headEnd type="none" w="med" len="med"/>
              <a:tailEnd type="none" w="med" len="med"/>
            </a:ln>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40005" y="-1143742"/>
            <a:ext cx="6941185" cy="12236450"/>
          </a:xfrm>
          <a:prstGeom prst="rect">
            <a:avLst/>
          </a:prstGeom>
        </p:spPr>
      </p:pic>
      <p:sp>
        <p:nvSpPr>
          <p:cNvPr id="45057" name="内容占位符 17"/>
          <p:cNvSpPr>
            <a:spLocks noGrp="1" noChangeArrowheads="1"/>
          </p:cNvSpPr>
          <p:nvPr>
            <p:ph idx="1"/>
          </p:nvPr>
        </p:nvSpPr>
        <p:spPr>
          <a:xfrm>
            <a:off x="541655" y="2084705"/>
            <a:ext cx="5694045" cy="4246245"/>
          </a:xfrm>
        </p:spPr>
        <p:txBody>
          <a:bodyPr vert="horz" wrap="square" lIns="51435" tIns="25717" rIns="51435" bIns="25717" numCol="1" rtlCol="0" anchor="t" anchorCtr="0" compatLnSpc="1">
            <a:noAutofit/>
          </a:bodyPr>
          <a:lstStyle/>
          <a:p>
            <a:pPr marL="0" marR="0" lvl="0" indent="304800" algn="just" defTabSz="914400" rtl="0" eaLnBrk="1" fontAlgn="base" latinLnBrk="0" hangingPunct="1">
              <a:lnSpc>
                <a:spcPct val="150000"/>
              </a:lnSpc>
              <a:spcBef>
                <a:spcPts val="600"/>
              </a:spcBef>
              <a:spcAft>
                <a:spcPts val="0"/>
              </a:spcAft>
              <a:buClrTx/>
              <a:buSzTx/>
              <a:buFontTx/>
              <a:buNone/>
              <a:defRPr/>
            </a:pPr>
            <a:r>
              <a:rPr kumimoji="0" lang="zh-CN" altLang="zh-CN" sz="1800" b="0" i="0" u="none" strike="noStrike" kern="1200" cap="none" spc="0" normalizeH="0" baseline="0" noProof="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（二）楼（屋）盖与墙体连接加固</a:t>
            </a:r>
            <a:endParaRPr kumimoji="0" lang="zh-CN" altLang="zh-CN" sz="1800" b="0" i="0" u="none" strike="noStrike" kern="1200" cap="none" spc="0" normalizeH="0" baseline="0" noProof="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304800" algn="just" defTabSz="914400" rtl="0" eaLnBrk="1" fontAlgn="base" latinLnBrk="0" hangingPunct="1">
              <a:lnSpc>
                <a:spcPct val="150000"/>
              </a:lnSpc>
              <a:spcBef>
                <a:spcPts val="600"/>
              </a:spcBef>
              <a:spcAft>
                <a:spcPts val="0"/>
              </a:spcAft>
              <a:buClrTx/>
              <a:buSzTx/>
              <a:buFontTx/>
              <a:buNone/>
              <a:defRPr/>
            </a:pPr>
            <a:r>
              <a:rPr kumimoji="0" lang="zh-CN" altLang="zh-CN" sz="1800" b="1" i="0" u="none" strike="noStrike" kern="1200" cap="none" spc="0" normalizeH="0" baseline="0" noProof="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（1）加固目的：</a:t>
            </a:r>
            <a:endParaRPr kumimoji="0" lang="zh-CN" altLang="zh-CN" sz="1800" b="0" i="0" u="none" strike="noStrike" kern="1200" cap="none" spc="0" normalizeH="0" baseline="0" noProof="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304800" algn="just" defTabSz="914400" rtl="0" eaLnBrk="1" fontAlgn="base" latinLnBrk="0" hangingPunct="1">
              <a:lnSpc>
                <a:spcPct val="150000"/>
              </a:lnSpc>
              <a:spcBef>
                <a:spcPts val="600"/>
              </a:spcBef>
              <a:spcAft>
                <a:spcPts val="0"/>
              </a:spcAft>
              <a:buClrTx/>
              <a:buSzTx/>
              <a:buFontTx/>
              <a:buNone/>
              <a:defRPr/>
            </a:pPr>
            <a:r>
              <a:rPr kumimoji="0" lang="zh-CN" altLang="zh-CN" sz="1800" b="0" i="0" u="none" strike="noStrike" kern="1200" cap="none" spc="0" normalizeH="0" baseline="0" noProof="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增强楼（屋）盖与墙体的连接，增加楼（屋）盖构件的支承长度与支承可靠性，有效约束墙体，防止地震时楼（屋）盖构件坠落或墙体倒塌。</a:t>
            </a:r>
            <a:endParaRPr kumimoji="0" lang="zh-CN" altLang="zh-CN" sz="1800" b="0" i="0" u="none" strike="noStrike" kern="1200" cap="none" spc="0" normalizeH="0" baseline="0" noProof="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304800" algn="just" defTabSz="914400" rtl="0" eaLnBrk="1" fontAlgn="base" latinLnBrk="0" hangingPunct="1">
              <a:lnSpc>
                <a:spcPct val="150000"/>
              </a:lnSpc>
              <a:spcBef>
                <a:spcPts val="600"/>
              </a:spcBef>
              <a:spcAft>
                <a:spcPts val="0"/>
              </a:spcAft>
              <a:buClrTx/>
              <a:buSzTx/>
              <a:buFontTx/>
              <a:buNone/>
              <a:defRPr/>
            </a:pPr>
            <a:r>
              <a:rPr kumimoji="0" lang="zh-CN" altLang="zh-CN" sz="1800" b="1" i="0" u="none" strike="noStrike" kern="1200" cap="none" spc="0" normalizeH="0" baseline="0" noProof="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（2）加固方法：</a:t>
            </a:r>
            <a:endParaRPr kumimoji="0" lang="zh-CN" altLang="zh-CN" sz="1800" b="0" i="0" u="none" strike="noStrike" kern="1200" cap="none" spc="0" normalizeH="0" baseline="0" noProof="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304800" algn="just" defTabSz="914400" rtl="0" eaLnBrk="1" fontAlgn="base" latinLnBrk="0" hangingPunct="1">
              <a:lnSpc>
                <a:spcPct val="150000"/>
              </a:lnSpc>
              <a:spcBef>
                <a:spcPts val="600"/>
              </a:spcBef>
              <a:spcAft>
                <a:spcPts val="0"/>
              </a:spcAft>
              <a:buClrTx/>
              <a:buSzTx/>
              <a:buFontTx/>
              <a:buNone/>
              <a:defRPr/>
            </a:pPr>
            <a:r>
              <a:rPr kumimoji="0" lang="zh-CN" altLang="zh-CN" sz="1800" b="0" i="0" u="none" strike="noStrike" kern="1200" cap="none" spc="0" normalizeH="0" baseline="0" noProof="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角钢支托加固—夹板加固—墙揽加固—硬山搁檩加固</a:t>
            </a:r>
            <a:endParaRPr kumimoji="0" lang="zh-CN" altLang="zh-CN" sz="1800" b="0" i="0" u="none" strike="noStrike" kern="1200" cap="none" spc="0" normalizeH="0" baseline="0" noProof="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304800" algn="just" defTabSz="914400" rtl="0" eaLnBrk="1" fontAlgn="base" latinLnBrk="0" hangingPunct="1">
              <a:lnSpc>
                <a:spcPct val="150000"/>
              </a:lnSpc>
              <a:spcBef>
                <a:spcPts val="600"/>
              </a:spcBef>
              <a:spcAft>
                <a:spcPts val="0"/>
              </a:spcAft>
              <a:buClrTx/>
              <a:buSzTx/>
              <a:buFontTx/>
              <a:buNone/>
              <a:defRPr/>
            </a:pPr>
            <a:endParaRPr kumimoji="0" lang="en-US" altLang="zh-CN" sz="1800" b="0" i="0" u="none" strike="noStrike" kern="1200" cap="none" spc="0" normalizeH="0" baseline="0" noProof="1"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横卷形 6"/>
          <p:cNvSpPr/>
          <p:nvPr/>
        </p:nvSpPr>
        <p:spPr>
          <a:xfrm>
            <a:off x="427355" y="819678"/>
            <a:ext cx="4164965" cy="669925"/>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accent1">
                    <a:lumMod val="75000"/>
                  </a:schemeClr>
                </a:solidFill>
                <a:latin typeface="方正舒体" panose="02010601030101010101" charset="-122"/>
                <a:ea typeface="方正舒体" panose="02010601030101010101" charset="-122"/>
              </a:rPr>
              <a:t>房屋整体性加固</a:t>
            </a:r>
            <a:endParaRPr lang="zh-CN" altLang="en-US" sz="2400" b="1">
              <a:solidFill>
                <a:schemeClr val="accent1">
                  <a:lumMod val="75000"/>
                </a:schemeClr>
              </a:solidFill>
              <a:latin typeface="方正舒体" panose="02010601030101010101" charset="-122"/>
              <a:ea typeface="方正舒体" panose="02010601030101010101"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41275" y="-1165967"/>
            <a:ext cx="6941185" cy="12236450"/>
          </a:xfrm>
          <a:prstGeom prst="rect">
            <a:avLst/>
          </a:prstGeom>
        </p:spPr>
      </p:pic>
      <p:sp>
        <p:nvSpPr>
          <p:cNvPr id="5" name="横卷形 4"/>
          <p:cNvSpPr/>
          <p:nvPr/>
        </p:nvSpPr>
        <p:spPr>
          <a:xfrm>
            <a:off x="513080" y="486938"/>
            <a:ext cx="4164965" cy="669925"/>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accent1">
                    <a:lumMod val="75000"/>
                  </a:schemeClr>
                </a:solidFill>
                <a:latin typeface="方正舒体" panose="02010601030101010101" charset="-122"/>
                <a:ea typeface="方正舒体" panose="02010601030101010101" charset="-122"/>
              </a:rPr>
              <a:t>房屋整体性加固方法</a:t>
            </a:r>
            <a:endParaRPr lang="zh-CN" altLang="en-US" sz="2400" b="1">
              <a:solidFill>
                <a:schemeClr val="accent1">
                  <a:lumMod val="75000"/>
                </a:schemeClr>
              </a:solidFill>
              <a:latin typeface="方正舒体" panose="02010601030101010101" charset="-122"/>
              <a:ea typeface="方正舒体" panose="02010601030101010101" charset="-122"/>
            </a:endParaRPr>
          </a:p>
        </p:txBody>
      </p:sp>
      <p:sp>
        <p:nvSpPr>
          <p:cNvPr id="9" name="爆炸形 1 8"/>
          <p:cNvSpPr/>
          <p:nvPr/>
        </p:nvSpPr>
        <p:spPr>
          <a:xfrm>
            <a:off x="513080" y="1402608"/>
            <a:ext cx="2757170" cy="1706245"/>
          </a:xfrm>
          <a:prstGeom prst="irregularSeal1">
            <a:avLst/>
          </a:prstGeom>
          <a:solidFill>
            <a:schemeClr val="bg1"/>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10" name="矩形 1"/>
          <p:cNvSpPr/>
          <p:nvPr/>
        </p:nvSpPr>
        <p:spPr>
          <a:xfrm>
            <a:off x="619125" y="1996333"/>
            <a:ext cx="2226945" cy="368300"/>
          </a:xfrm>
          <a:prstGeom prst="rect">
            <a:avLst/>
          </a:prstGeom>
          <a:noFill/>
          <a:ln w="9525">
            <a:noFill/>
          </a:ln>
        </p:spPr>
        <p:txBody>
          <a:bodyPr wrap="square" anchor="t">
            <a:spAutoFit/>
          </a:bodyPr>
          <a:p>
            <a:pPr indent="304800" algn="ctr"/>
            <a:r>
              <a:rPr lang="zh-CN" altLang="zh-CN" sz="1800" b="1" dirty="0">
                <a:solidFill>
                  <a:schemeClr val="accent3">
                    <a:lumMod val="50000"/>
                  </a:schemeClr>
                </a:solidFill>
                <a:latin typeface="方正舒体" panose="02010601030101010101" charset="-122"/>
                <a:ea typeface="方正舒体" panose="02010601030101010101" charset="-122"/>
              </a:rPr>
              <a:t>角钢支托加固</a:t>
            </a:r>
            <a:endParaRPr lang="zh-CN" altLang="zh-CN" sz="1800" b="1" dirty="0">
              <a:solidFill>
                <a:schemeClr val="accent3">
                  <a:lumMod val="50000"/>
                </a:schemeClr>
              </a:solidFill>
              <a:latin typeface="方正舒体" panose="02010601030101010101" charset="-122"/>
              <a:ea typeface="方正舒体" panose="02010601030101010101" charset="-122"/>
            </a:endParaRPr>
          </a:p>
        </p:txBody>
      </p:sp>
      <p:sp>
        <p:nvSpPr>
          <p:cNvPr id="4" name="矩形 3"/>
          <p:cNvSpPr/>
          <p:nvPr/>
        </p:nvSpPr>
        <p:spPr>
          <a:xfrm>
            <a:off x="513080" y="6265438"/>
            <a:ext cx="5809615" cy="1060450"/>
          </a:xfrm>
          <a:prstGeom prst="rect">
            <a:avLst/>
          </a:prstGeom>
        </p:spPr>
        <p:txBody>
          <a:bodyPr wrap="square">
            <a:spAutoFit/>
          </a:bodyPr>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350" b="1" i="0" u="none" strike="noStrike" kern="100" cap="none" spc="0" normalizeH="0" baseline="0" noProof="0" dirty="0">
                <a:ln>
                  <a:noFill/>
                </a:ln>
                <a:solidFill>
                  <a:srgbClr val="000000"/>
                </a:solidFill>
                <a:effectLst/>
                <a:uLnTx/>
                <a:uFillTx/>
                <a:latin typeface="Verdana" panose="020B0604030504040204" pitchFamily="34" charset="0"/>
                <a:ea typeface="楷体" panose="02010609060101010101" pitchFamily="49" charset="-122"/>
                <a:cs typeface="Times New Roman" panose="02020603050405020304"/>
              </a:rPr>
              <a:t>      </a:t>
            </a:r>
            <a:r>
              <a:rPr kumimoji="0" lang="zh-CN" altLang="en-US" sz="24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在承重墙顶（梁、檩或板底）采用穿墙螺栓固定角钢，增加梁、檩或楼板的支承长度。</a:t>
            </a:r>
            <a:endParaRPr kumimoji="0" lang="zh-CN" altLang="en-US"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3973" name="图片 9" descr="角钢支托加固.jpg"/>
          <p:cNvPicPr>
            <a:picLocks noChangeAspect="1"/>
          </p:cNvPicPr>
          <p:nvPr/>
        </p:nvPicPr>
        <p:blipFill>
          <a:blip r:embed="rId2"/>
          <a:stretch>
            <a:fillRect/>
          </a:stretch>
        </p:blipFill>
        <p:spPr>
          <a:xfrm>
            <a:off x="1673860" y="3395873"/>
            <a:ext cx="3289300" cy="2665730"/>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41275" y="-1165967"/>
            <a:ext cx="6941185" cy="12236450"/>
          </a:xfrm>
          <a:prstGeom prst="rect">
            <a:avLst/>
          </a:prstGeom>
        </p:spPr>
      </p:pic>
      <p:sp>
        <p:nvSpPr>
          <p:cNvPr id="5" name="横卷形 4"/>
          <p:cNvSpPr/>
          <p:nvPr/>
        </p:nvSpPr>
        <p:spPr>
          <a:xfrm>
            <a:off x="513080" y="552978"/>
            <a:ext cx="4164965" cy="669925"/>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accent1">
                    <a:lumMod val="75000"/>
                  </a:schemeClr>
                </a:solidFill>
                <a:latin typeface="方正舒体" panose="02010601030101010101" charset="-122"/>
                <a:ea typeface="方正舒体" panose="02010601030101010101" charset="-122"/>
              </a:rPr>
              <a:t>房屋整体性加固方法</a:t>
            </a:r>
            <a:endParaRPr lang="zh-CN" altLang="en-US" sz="2400" b="1">
              <a:solidFill>
                <a:schemeClr val="accent1">
                  <a:lumMod val="75000"/>
                </a:schemeClr>
              </a:solidFill>
              <a:latin typeface="方正舒体" panose="02010601030101010101" charset="-122"/>
              <a:ea typeface="方正舒体" panose="02010601030101010101" charset="-122"/>
            </a:endParaRPr>
          </a:p>
        </p:txBody>
      </p:sp>
      <p:sp>
        <p:nvSpPr>
          <p:cNvPr id="9" name="爆炸形 1 8"/>
          <p:cNvSpPr/>
          <p:nvPr/>
        </p:nvSpPr>
        <p:spPr>
          <a:xfrm>
            <a:off x="513080" y="1475633"/>
            <a:ext cx="2757170" cy="1706245"/>
          </a:xfrm>
          <a:prstGeom prst="irregularSeal1">
            <a:avLst/>
          </a:prstGeom>
          <a:solidFill>
            <a:schemeClr val="bg1"/>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10" name="矩形 1"/>
          <p:cNvSpPr/>
          <p:nvPr/>
        </p:nvSpPr>
        <p:spPr>
          <a:xfrm>
            <a:off x="647700" y="2063008"/>
            <a:ext cx="2226945" cy="368300"/>
          </a:xfrm>
          <a:prstGeom prst="rect">
            <a:avLst/>
          </a:prstGeom>
          <a:noFill/>
          <a:ln w="9525">
            <a:noFill/>
          </a:ln>
        </p:spPr>
        <p:txBody>
          <a:bodyPr wrap="square" anchor="t">
            <a:spAutoFit/>
          </a:bodyPr>
          <a:p>
            <a:pPr indent="304800" algn="ctr"/>
            <a:r>
              <a:rPr lang="zh-CN" altLang="zh-CN" sz="1800" b="1" dirty="0">
                <a:solidFill>
                  <a:schemeClr val="accent3">
                    <a:lumMod val="50000"/>
                  </a:schemeClr>
                </a:solidFill>
                <a:latin typeface="方正舒体" panose="02010601030101010101" charset="-122"/>
                <a:ea typeface="方正舒体" panose="02010601030101010101" charset="-122"/>
              </a:rPr>
              <a:t>硬山搁檩加固</a:t>
            </a:r>
            <a:endParaRPr lang="zh-CN" altLang="zh-CN" sz="1800" b="1" dirty="0">
              <a:solidFill>
                <a:schemeClr val="accent3">
                  <a:lumMod val="50000"/>
                </a:schemeClr>
              </a:solidFill>
              <a:latin typeface="方正舒体" panose="02010601030101010101" charset="-122"/>
              <a:ea typeface="方正舒体" panose="02010601030101010101" charset="-122"/>
            </a:endParaRPr>
          </a:p>
        </p:txBody>
      </p:sp>
      <p:sp>
        <p:nvSpPr>
          <p:cNvPr id="4" name="矩形 3"/>
          <p:cNvSpPr/>
          <p:nvPr/>
        </p:nvSpPr>
        <p:spPr>
          <a:xfrm>
            <a:off x="513080" y="5922538"/>
            <a:ext cx="5809615" cy="1476375"/>
          </a:xfrm>
          <a:prstGeom prst="rect">
            <a:avLst/>
          </a:prstGeom>
        </p:spPr>
        <p:txBody>
          <a:bodyPr wrap="square">
            <a:spAutoFit/>
          </a:bodyPr>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350" b="1" i="0" u="none" strike="noStrike" kern="100" cap="none" spc="0" normalizeH="0" baseline="0" noProof="0" dirty="0">
                <a:ln>
                  <a:noFill/>
                </a:ln>
                <a:solidFill>
                  <a:srgbClr val="000000"/>
                </a:solidFill>
                <a:effectLst/>
                <a:uLnTx/>
                <a:uFillTx/>
                <a:latin typeface="Verdana" panose="020B0604030504040204" pitchFamily="34" charset="0"/>
                <a:ea typeface="楷体" panose="02010609060101010101" pitchFamily="49" charset="-122"/>
                <a:cs typeface="Times New Roman" panose="02020603050405020304"/>
              </a:rPr>
              <a:t>      </a:t>
            </a:r>
            <a:r>
              <a:rPr kumimoji="0" lang="zh-CN" altLang="en-US" sz="24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在山尖墙顶部设置爬山圈梁；在山墙中部增设扶壁柱进行稳定性加固；在脊檩下面设置竖向剪刀撑加强；或山墙外设置墙揽。</a:t>
            </a:r>
            <a:endParaRPr kumimoji="0" lang="zh-CN" altLang="en-US"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4996" name="图片 18" descr="硬山搁檩加固.jpg"/>
          <p:cNvPicPr>
            <a:picLocks noChangeAspect="1"/>
          </p:cNvPicPr>
          <p:nvPr/>
        </p:nvPicPr>
        <p:blipFill>
          <a:blip r:embed="rId2"/>
          <a:stretch>
            <a:fillRect/>
          </a:stretch>
        </p:blipFill>
        <p:spPr>
          <a:xfrm>
            <a:off x="1687830" y="3181878"/>
            <a:ext cx="3669665" cy="2666365"/>
          </a:xfrm>
          <a:prstGeom prst="rect">
            <a:avLst/>
          </a:prstGeom>
          <a:noFill/>
          <a:ln w="28575" cap="flat" cmpd="sng">
            <a:solidFill>
              <a:srgbClr val="4A452A"/>
            </a:solidFill>
            <a:prstDash val="solid"/>
            <a:round/>
            <a:headEnd type="none" w="med" len="med"/>
            <a:tailEnd type="none" w="med" len="me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40005" y="-1143742"/>
            <a:ext cx="6941185" cy="12236450"/>
          </a:xfrm>
          <a:prstGeom prst="rect">
            <a:avLst/>
          </a:prstGeom>
        </p:spPr>
      </p:pic>
      <p:sp>
        <p:nvSpPr>
          <p:cNvPr id="45057" name="内容占位符 17"/>
          <p:cNvSpPr>
            <a:spLocks noGrp="1" noChangeArrowheads="1"/>
          </p:cNvSpPr>
          <p:nvPr>
            <p:ph idx="1"/>
          </p:nvPr>
        </p:nvSpPr>
        <p:spPr>
          <a:xfrm>
            <a:off x="341630" y="2008505"/>
            <a:ext cx="5904230" cy="4140835"/>
          </a:xfrm>
        </p:spPr>
        <p:txBody>
          <a:bodyPr vert="horz" wrap="square" lIns="51435" tIns="25717" rIns="51435" bIns="25717" numCol="1" rtlCol="0" anchor="t" anchorCtr="0" compatLnSpc="1">
            <a:noAutofit/>
          </a:bodyPr>
          <a:lstStyle/>
          <a:p>
            <a:pPr marL="0" marR="0" lvl="0" indent="304800" algn="just" defTabSz="914400" rtl="0" eaLnBrk="1" fontAlgn="base" latinLnBrk="0" hangingPunct="1">
              <a:lnSpc>
                <a:spcPct val="150000"/>
              </a:lnSpc>
              <a:spcBef>
                <a:spcPts val="600"/>
              </a:spcBef>
              <a:spcAft>
                <a:spcPts val="0"/>
              </a:spcAft>
              <a:buClrTx/>
              <a:buSzTx/>
              <a:buFontTx/>
              <a:buNone/>
              <a:defRPr/>
            </a:pPr>
            <a:endParaRPr kumimoji="0" lang="zh-CN" altLang="zh-CN" sz="2400" b="0" i="0" u="none" strike="noStrike" kern="1200" cap="none" spc="0" normalizeH="0" baseline="0" noProof="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304800" algn="just" defTabSz="914400" rtl="0" eaLnBrk="1" fontAlgn="base" latinLnBrk="0" hangingPunct="1">
              <a:lnSpc>
                <a:spcPct val="150000"/>
              </a:lnSpc>
              <a:spcBef>
                <a:spcPts val="600"/>
              </a:spcBef>
              <a:spcAft>
                <a:spcPts val="0"/>
              </a:spcAft>
              <a:buClrTx/>
              <a:buSzTx/>
              <a:buFontTx/>
              <a:buNone/>
              <a:defRPr/>
            </a:pPr>
            <a:r>
              <a:rPr kumimoji="0" lang="en-US" altLang="zh-CN" sz="2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0" lang="zh-CN" altLang="en-US" sz="1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en-US" altLang="zh-CN" sz="1800" b="1" i="0" u="none" strike="noStrike" kern="1200" cap="none" spc="0" normalizeH="0" baseline="0" noProof="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kumimoji="0" lang="zh-CN" altLang="en-US" sz="1800" b="1" i="0" u="none" strike="noStrike" kern="1200" cap="none" spc="0" normalizeH="0" baseline="0" noProof="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zh-CN" sz="1800" b="1" i="0" u="none" strike="noStrike" kern="1200" cap="none" spc="0" normalizeH="0" baseline="0" noProof="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加固目的：</a:t>
            </a:r>
            <a:endParaRPr kumimoji="0" lang="en-US" altLang="zh-CN" sz="1800" b="1" i="0" u="none" strike="noStrike" kern="1200" cap="none" spc="0" normalizeH="0" baseline="0" noProof="1">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0" algn="just" defTabSz="914400" rtl="0" eaLnBrk="1" fontAlgn="base" latinLnBrk="0" hangingPunct="1">
              <a:lnSpc>
                <a:spcPct val="150000"/>
              </a:lnSpc>
              <a:spcBef>
                <a:spcPts val="1400"/>
              </a:spcBef>
              <a:spcAft>
                <a:spcPct val="0"/>
              </a:spcAft>
              <a:buClr>
                <a:schemeClr val="accent1"/>
              </a:buClr>
              <a:buSzPct val="80000"/>
              <a:buFont typeface="Corbel" panose="020B0503020204020204" pitchFamily="34" charset="0"/>
              <a:buNone/>
            </a:pPr>
            <a:r>
              <a:rPr kumimoji="0" lang="zh-CN" altLang="zh-CN" sz="1800" b="0" i="0" u="none" strike="noStrike" kern="1200" cap="none" spc="0" normalizeH="0" baseline="0" noProof="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提高砖石墙体承载力与抗倒塌能力，修复墙体局部出现的裂缝、剥落等缺陷。</a:t>
            </a:r>
            <a:endParaRPr kumimoji="0" lang="zh-CN" altLang="zh-CN" sz="1800" b="0" i="0" u="none" strike="noStrike" kern="1200" cap="none" spc="0" normalizeH="0" baseline="0"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304800" algn="just" eaLnBrk="1" hangingPunct="1">
              <a:lnSpc>
                <a:spcPct val="150000"/>
              </a:lnSpc>
              <a:spcBef>
                <a:spcPts val="600"/>
              </a:spcBef>
              <a:spcAft>
                <a:spcPts val="0"/>
              </a:spcAft>
              <a:buClrTx/>
              <a:buSzTx/>
              <a:buNone/>
              <a:defRPr/>
            </a:pPr>
            <a:r>
              <a:rPr lang="zh-CN" altLang="en-US" sz="1800" b="1" noProof="1">
                <a:solidFill>
                  <a:srgbClr val="0070C0"/>
                </a:solidFill>
                <a:latin typeface="微软雅黑" panose="020B0503020204020204" pitchFamily="34" charset="-122"/>
                <a:ea typeface="微软雅黑" panose="020B0503020204020204" pitchFamily="34" charset="-122"/>
                <a:sym typeface="+mn-ea"/>
              </a:rPr>
              <a:t>   （</a:t>
            </a:r>
            <a:r>
              <a:rPr lang="en-US" altLang="zh-CN" sz="1800" b="1" noProof="1">
                <a:solidFill>
                  <a:srgbClr val="0070C0"/>
                </a:solidFill>
                <a:latin typeface="微软雅黑" panose="020B0503020204020204" pitchFamily="34" charset="-122"/>
                <a:ea typeface="微软雅黑" panose="020B0503020204020204" pitchFamily="34" charset="-122"/>
                <a:sym typeface="+mn-ea"/>
              </a:rPr>
              <a:t>2</a:t>
            </a:r>
            <a:r>
              <a:rPr lang="zh-CN" altLang="en-US" sz="1800" b="1" noProof="1">
                <a:solidFill>
                  <a:srgbClr val="0070C0"/>
                </a:solidFill>
                <a:latin typeface="微软雅黑" panose="020B0503020204020204" pitchFamily="34" charset="-122"/>
                <a:ea typeface="微软雅黑" panose="020B0503020204020204" pitchFamily="34" charset="-122"/>
                <a:sym typeface="+mn-ea"/>
              </a:rPr>
              <a:t>）</a:t>
            </a:r>
            <a:r>
              <a:rPr lang="zh-CN" altLang="zh-CN" sz="1800" b="1" noProof="1">
                <a:solidFill>
                  <a:srgbClr val="0070C0"/>
                </a:solidFill>
                <a:latin typeface="微软雅黑" panose="020B0503020204020204" pitchFamily="34" charset="-122"/>
                <a:ea typeface="微软雅黑" panose="020B0503020204020204" pitchFamily="34" charset="-122"/>
                <a:sym typeface="+mn-ea"/>
              </a:rPr>
              <a:t>加固方法</a:t>
            </a:r>
            <a:r>
              <a:rPr lang="zh-CN" altLang="en-US" sz="1800" b="1" noProof="1">
                <a:solidFill>
                  <a:srgbClr val="0070C0"/>
                </a:solidFill>
                <a:latin typeface="微软雅黑" panose="020B0503020204020204" pitchFamily="34" charset="-122"/>
                <a:ea typeface="微软雅黑" panose="020B0503020204020204" pitchFamily="34" charset="-122"/>
                <a:sym typeface="+mn-ea"/>
              </a:rPr>
              <a:t>：</a:t>
            </a:r>
            <a:endParaRPr lang="zh-CN" altLang="en-US" sz="1800" b="1" noProof="1">
              <a:solidFill>
                <a:srgbClr val="0070C0"/>
              </a:solidFill>
              <a:latin typeface="微软雅黑" panose="020B0503020204020204" pitchFamily="34" charset="-122"/>
              <a:ea typeface="微软雅黑" panose="020B0503020204020204" pitchFamily="34" charset="-122"/>
              <a:sym typeface="+mn-ea"/>
            </a:endParaRPr>
          </a:p>
          <a:p>
            <a:pPr marL="228600" marR="0" indent="0" algn="just" defTabSz="914400" rtl="0" eaLnBrk="1" fontAlgn="base" latinLnBrk="0" hangingPunct="1">
              <a:lnSpc>
                <a:spcPct val="150000"/>
              </a:lnSpc>
              <a:spcBef>
                <a:spcPts val="1400"/>
              </a:spcBef>
              <a:spcAft>
                <a:spcPts val="600"/>
              </a:spcAft>
              <a:buClr>
                <a:schemeClr val="accent1"/>
              </a:buClr>
              <a:buSzPct val="80000"/>
              <a:buFont typeface="Corbel" panose="020B0503020204020204" pitchFamily="34" charset="0"/>
              <a:buNone/>
            </a:pPr>
            <a:r>
              <a:rPr kumimoji="0" lang="zh-CN" altLang="en-US" sz="1800" b="0" i="0" u="none" strike="noStrike" kern="1200" cap="none" spc="0" normalizeH="0" baseline="0" noProof="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0" sz="1800" b="0" i="0" u="none" strike="noStrike" kern="1200" cap="none" spc="0" normalizeH="0" baseline="0" noProof="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砂浆面层加固—配筋砂浆带加固—重砌或增设墙体加固—增设扶壁柱加固—墙体裂缝修复</a:t>
            </a:r>
            <a:endParaRPr kumimoji="0" sz="1800" b="0" i="0" u="none" strike="noStrike" kern="1200" cap="none" spc="0" normalizeH="0" baseline="0" noProof="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304800" algn="just" defTabSz="914400" rtl="0" eaLnBrk="1" fontAlgn="base" latinLnBrk="0" hangingPunct="1">
              <a:lnSpc>
                <a:spcPct val="150000"/>
              </a:lnSpc>
              <a:spcBef>
                <a:spcPts val="600"/>
              </a:spcBef>
              <a:spcAft>
                <a:spcPts val="0"/>
              </a:spcAft>
              <a:buClrTx/>
              <a:buSzTx/>
              <a:buFontTx/>
              <a:buNone/>
              <a:defRPr/>
            </a:pPr>
            <a:endParaRPr kumimoji="0" lang="en-US" altLang="zh-CN" sz="1800" b="0" i="0" u="none" strike="noStrike" kern="1200" cap="none" spc="0" normalizeH="0" baseline="0" noProof="1"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横卷形 6"/>
          <p:cNvSpPr/>
          <p:nvPr/>
        </p:nvSpPr>
        <p:spPr>
          <a:xfrm>
            <a:off x="465455" y="1106063"/>
            <a:ext cx="4164965" cy="669925"/>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accent1">
                    <a:lumMod val="75000"/>
                  </a:schemeClr>
                </a:solidFill>
                <a:latin typeface="方正舒体" panose="02010601030101010101" charset="-122"/>
                <a:ea typeface="方正舒体" panose="02010601030101010101" charset="-122"/>
              </a:rPr>
              <a:t>砖石墙体加固与修复</a:t>
            </a:r>
            <a:endParaRPr lang="zh-CN" altLang="en-US" sz="2400" b="1">
              <a:solidFill>
                <a:schemeClr val="accent1">
                  <a:lumMod val="75000"/>
                </a:schemeClr>
              </a:solidFill>
              <a:latin typeface="方正舒体" panose="02010601030101010101" charset="-122"/>
              <a:ea typeface="方正舒体" panose="02010601030101010101"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41275" y="-1165967"/>
            <a:ext cx="6941185" cy="12236450"/>
          </a:xfrm>
          <a:prstGeom prst="rect">
            <a:avLst/>
          </a:prstGeom>
        </p:spPr>
      </p:pic>
      <p:sp>
        <p:nvSpPr>
          <p:cNvPr id="5" name="横卷形 4"/>
          <p:cNvSpPr/>
          <p:nvPr/>
        </p:nvSpPr>
        <p:spPr>
          <a:xfrm>
            <a:off x="446405" y="496463"/>
            <a:ext cx="4164965" cy="669925"/>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accent1">
                    <a:lumMod val="75000"/>
                  </a:schemeClr>
                </a:solidFill>
                <a:latin typeface="方正舒体" panose="02010601030101010101" charset="-122"/>
                <a:ea typeface="方正舒体" panose="02010601030101010101" charset="-122"/>
              </a:rPr>
              <a:t>砖石墙体加固与修复方法</a:t>
            </a:r>
            <a:endParaRPr lang="zh-CN" altLang="en-US" sz="2400" b="1">
              <a:solidFill>
                <a:schemeClr val="accent1">
                  <a:lumMod val="75000"/>
                </a:schemeClr>
              </a:solidFill>
              <a:latin typeface="方正舒体" panose="02010601030101010101" charset="-122"/>
              <a:ea typeface="方正舒体" panose="02010601030101010101" charset="-122"/>
            </a:endParaRPr>
          </a:p>
        </p:txBody>
      </p:sp>
      <p:sp>
        <p:nvSpPr>
          <p:cNvPr id="9" name="爆炸形 1 8"/>
          <p:cNvSpPr/>
          <p:nvPr/>
        </p:nvSpPr>
        <p:spPr>
          <a:xfrm>
            <a:off x="619125" y="1532783"/>
            <a:ext cx="2757170" cy="1706245"/>
          </a:xfrm>
          <a:prstGeom prst="irregularSeal1">
            <a:avLst/>
          </a:prstGeom>
          <a:solidFill>
            <a:schemeClr val="bg1"/>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10" name="矩形 1"/>
          <p:cNvSpPr/>
          <p:nvPr/>
        </p:nvSpPr>
        <p:spPr>
          <a:xfrm>
            <a:off x="619125" y="2140478"/>
            <a:ext cx="2226945" cy="368300"/>
          </a:xfrm>
          <a:prstGeom prst="rect">
            <a:avLst/>
          </a:prstGeom>
          <a:noFill/>
          <a:ln w="9525">
            <a:noFill/>
          </a:ln>
        </p:spPr>
        <p:txBody>
          <a:bodyPr wrap="square" anchor="t">
            <a:spAutoFit/>
          </a:bodyPr>
          <a:p>
            <a:pPr indent="304800" algn="ctr"/>
            <a:r>
              <a:rPr lang="zh-CN" altLang="zh-CN" sz="1800" b="1" dirty="0">
                <a:solidFill>
                  <a:schemeClr val="accent3">
                    <a:lumMod val="50000"/>
                  </a:schemeClr>
                </a:solidFill>
                <a:latin typeface="方正舒体" panose="02010601030101010101" charset="-122"/>
                <a:ea typeface="方正舒体" panose="02010601030101010101" charset="-122"/>
              </a:rPr>
              <a:t>砂浆面层加固</a:t>
            </a:r>
            <a:endParaRPr lang="zh-CN" altLang="zh-CN" sz="1800" b="1" dirty="0">
              <a:solidFill>
                <a:schemeClr val="accent3">
                  <a:lumMod val="50000"/>
                </a:schemeClr>
              </a:solidFill>
              <a:latin typeface="方正舒体" panose="02010601030101010101" charset="-122"/>
              <a:ea typeface="方正舒体" panose="02010601030101010101" charset="-122"/>
            </a:endParaRPr>
          </a:p>
        </p:txBody>
      </p:sp>
      <p:pic>
        <p:nvPicPr>
          <p:cNvPr id="87044" name="Picture 10" descr="P1010564"/>
          <p:cNvPicPr>
            <a:picLocks noChangeAspect="1"/>
          </p:cNvPicPr>
          <p:nvPr/>
        </p:nvPicPr>
        <p:blipFill>
          <a:blip r:embed="rId2"/>
          <a:stretch>
            <a:fillRect/>
          </a:stretch>
        </p:blipFill>
        <p:spPr>
          <a:xfrm>
            <a:off x="3453567" y="1292560"/>
            <a:ext cx="2753916" cy="2185988"/>
          </a:xfrm>
          <a:prstGeom prst="rect">
            <a:avLst/>
          </a:prstGeom>
          <a:noFill/>
          <a:ln w="9525">
            <a:noFill/>
          </a:ln>
        </p:spPr>
      </p:pic>
      <p:pic>
        <p:nvPicPr>
          <p:cNvPr id="88067" name="Picture 5" descr="龚成悟照片55555"/>
          <p:cNvPicPr>
            <a:picLocks noChangeAspect="1"/>
          </p:cNvPicPr>
          <p:nvPr/>
        </p:nvPicPr>
        <p:blipFill>
          <a:blip r:embed="rId3"/>
          <a:stretch>
            <a:fillRect/>
          </a:stretch>
        </p:blipFill>
        <p:spPr>
          <a:xfrm>
            <a:off x="2482850" y="3749675"/>
            <a:ext cx="3724910" cy="2405380"/>
          </a:xfrm>
          <a:prstGeom prst="rect">
            <a:avLst/>
          </a:prstGeom>
          <a:noFill/>
          <a:ln w="38100" cap="flat" cmpd="sng">
            <a:solidFill>
              <a:srgbClr val="4A452A"/>
            </a:solidFill>
            <a:prstDash val="solid"/>
            <a:round/>
            <a:headEnd type="none" w="med" len="med"/>
            <a:tailEnd type="none" w="med" len="med"/>
          </a:ln>
        </p:spPr>
      </p:pic>
      <p:sp>
        <p:nvSpPr>
          <p:cNvPr id="2" name="爆炸形 1 1"/>
          <p:cNvSpPr/>
          <p:nvPr/>
        </p:nvSpPr>
        <p:spPr>
          <a:xfrm>
            <a:off x="513080" y="6277503"/>
            <a:ext cx="2757170" cy="1706245"/>
          </a:xfrm>
          <a:prstGeom prst="irregularSeal1">
            <a:avLst/>
          </a:prstGeom>
          <a:solidFill>
            <a:schemeClr val="bg1"/>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3" name="矩形 1"/>
          <p:cNvSpPr/>
          <p:nvPr/>
        </p:nvSpPr>
        <p:spPr>
          <a:xfrm>
            <a:off x="619125" y="6885833"/>
            <a:ext cx="2226945" cy="368300"/>
          </a:xfrm>
          <a:prstGeom prst="rect">
            <a:avLst/>
          </a:prstGeom>
          <a:noFill/>
          <a:ln w="9525">
            <a:noFill/>
          </a:ln>
        </p:spPr>
        <p:txBody>
          <a:bodyPr wrap="square" anchor="t">
            <a:spAutoFit/>
          </a:bodyPr>
          <a:p>
            <a:pPr indent="304800" algn="ctr"/>
            <a:r>
              <a:rPr lang="zh-CN" altLang="zh-CN" sz="1800" b="1" dirty="0">
                <a:solidFill>
                  <a:schemeClr val="accent3">
                    <a:lumMod val="50000"/>
                  </a:schemeClr>
                </a:solidFill>
                <a:latin typeface="方正舒体" panose="02010601030101010101" charset="-122"/>
                <a:ea typeface="方正舒体" panose="02010601030101010101" charset="-122"/>
              </a:rPr>
              <a:t>配筋砂浆带加固</a:t>
            </a:r>
            <a:endParaRPr lang="zh-CN" altLang="zh-CN" sz="1800" b="1" dirty="0">
              <a:solidFill>
                <a:schemeClr val="accent3">
                  <a:lumMod val="50000"/>
                </a:schemeClr>
              </a:solidFill>
              <a:latin typeface="方正舒体" panose="02010601030101010101" charset="-122"/>
              <a:ea typeface="方正舒体" panose="02010601030101010101"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41275" y="-1165967"/>
            <a:ext cx="6941185" cy="12236450"/>
          </a:xfrm>
          <a:prstGeom prst="rect">
            <a:avLst/>
          </a:prstGeom>
        </p:spPr>
      </p:pic>
      <p:sp>
        <p:nvSpPr>
          <p:cNvPr id="5" name="横卷形 4"/>
          <p:cNvSpPr/>
          <p:nvPr/>
        </p:nvSpPr>
        <p:spPr>
          <a:xfrm>
            <a:off x="455930" y="724428"/>
            <a:ext cx="4164965" cy="669925"/>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accent1">
                    <a:lumMod val="75000"/>
                  </a:schemeClr>
                </a:solidFill>
                <a:latin typeface="方正舒体" panose="02010601030101010101" charset="-122"/>
                <a:ea typeface="方正舒体" panose="02010601030101010101" charset="-122"/>
              </a:rPr>
              <a:t>砖石墙体加固与修复方法</a:t>
            </a:r>
            <a:endParaRPr lang="zh-CN" altLang="en-US" sz="2400" b="1">
              <a:solidFill>
                <a:schemeClr val="accent1">
                  <a:lumMod val="75000"/>
                </a:schemeClr>
              </a:solidFill>
              <a:latin typeface="方正舒体" panose="02010601030101010101" charset="-122"/>
              <a:ea typeface="方正舒体" panose="02010601030101010101" charset="-122"/>
            </a:endParaRPr>
          </a:p>
        </p:txBody>
      </p:sp>
      <p:sp>
        <p:nvSpPr>
          <p:cNvPr id="2" name="爆炸形 1 1"/>
          <p:cNvSpPr/>
          <p:nvPr/>
        </p:nvSpPr>
        <p:spPr>
          <a:xfrm>
            <a:off x="513080" y="6138438"/>
            <a:ext cx="2757170" cy="1706245"/>
          </a:xfrm>
          <a:prstGeom prst="irregularSeal1">
            <a:avLst/>
          </a:prstGeom>
          <a:solidFill>
            <a:schemeClr val="bg1"/>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3" name="矩形 1"/>
          <p:cNvSpPr/>
          <p:nvPr/>
        </p:nvSpPr>
        <p:spPr>
          <a:xfrm>
            <a:off x="626110" y="6731528"/>
            <a:ext cx="2226945" cy="368300"/>
          </a:xfrm>
          <a:prstGeom prst="rect">
            <a:avLst/>
          </a:prstGeom>
          <a:noFill/>
          <a:ln w="9525">
            <a:noFill/>
          </a:ln>
        </p:spPr>
        <p:txBody>
          <a:bodyPr wrap="square" anchor="t">
            <a:spAutoFit/>
          </a:bodyPr>
          <a:p>
            <a:pPr indent="304800" algn="ctr"/>
            <a:r>
              <a:rPr lang="zh-CN" altLang="zh-CN" sz="1800" b="1" dirty="0">
                <a:solidFill>
                  <a:schemeClr val="accent3">
                    <a:lumMod val="50000"/>
                  </a:schemeClr>
                </a:solidFill>
                <a:latin typeface="方正舒体" panose="02010601030101010101" charset="-122"/>
                <a:ea typeface="方正舒体" panose="02010601030101010101" charset="-122"/>
              </a:rPr>
              <a:t>增设扶壁柱加固</a:t>
            </a:r>
            <a:endParaRPr lang="zh-CN" altLang="zh-CN" sz="1800" b="1" dirty="0">
              <a:solidFill>
                <a:schemeClr val="accent3">
                  <a:lumMod val="50000"/>
                </a:schemeClr>
              </a:solidFill>
              <a:latin typeface="方正舒体" panose="02010601030101010101" charset="-122"/>
              <a:ea typeface="方正舒体" panose="02010601030101010101" charset="-122"/>
            </a:endParaRPr>
          </a:p>
        </p:txBody>
      </p:sp>
      <p:pic>
        <p:nvPicPr>
          <p:cNvPr id="90116" name="Picture 7"/>
          <p:cNvPicPr>
            <a:picLocks noChangeAspect="1"/>
          </p:cNvPicPr>
          <p:nvPr/>
        </p:nvPicPr>
        <p:blipFill>
          <a:blip r:embed="rId2"/>
          <a:stretch>
            <a:fillRect/>
          </a:stretch>
        </p:blipFill>
        <p:spPr>
          <a:xfrm>
            <a:off x="3136265" y="2760980"/>
            <a:ext cx="2600325" cy="3377565"/>
          </a:xfrm>
          <a:prstGeom prst="rect">
            <a:avLst/>
          </a:prstGeom>
          <a:noFill/>
          <a:ln w="28575" cap="flat" cmpd="sng">
            <a:solidFill>
              <a:srgbClr val="4A452A"/>
            </a:solidFill>
            <a:prstDash val="solid"/>
            <a:round/>
            <a:headEnd type="none" w="med" len="med"/>
            <a:tailEnd type="none" w="med" len="me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41275" y="-1165967"/>
            <a:ext cx="6941185" cy="12236450"/>
          </a:xfrm>
          <a:prstGeom prst="rect">
            <a:avLst/>
          </a:prstGeom>
        </p:spPr>
      </p:pic>
      <p:sp>
        <p:nvSpPr>
          <p:cNvPr id="5" name="横卷形 4"/>
          <p:cNvSpPr/>
          <p:nvPr/>
        </p:nvSpPr>
        <p:spPr>
          <a:xfrm>
            <a:off x="408940" y="629178"/>
            <a:ext cx="4164965" cy="669925"/>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accent1">
                    <a:lumMod val="75000"/>
                  </a:schemeClr>
                </a:solidFill>
                <a:latin typeface="方正舒体" panose="02010601030101010101" charset="-122"/>
                <a:ea typeface="方正舒体" panose="02010601030101010101" charset="-122"/>
              </a:rPr>
              <a:t>砖石墙体加固与修复方法</a:t>
            </a:r>
            <a:endParaRPr lang="zh-CN" altLang="en-US" sz="2400" b="1">
              <a:solidFill>
                <a:schemeClr val="accent1">
                  <a:lumMod val="75000"/>
                </a:schemeClr>
              </a:solidFill>
              <a:latin typeface="方正舒体" panose="02010601030101010101" charset="-122"/>
              <a:ea typeface="方正舒体" panose="02010601030101010101" charset="-122"/>
            </a:endParaRPr>
          </a:p>
        </p:txBody>
      </p:sp>
      <p:sp>
        <p:nvSpPr>
          <p:cNvPr id="2" name="爆炸形 1 1"/>
          <p:cNvSpPr/>
          <p:nvPr/>
        </p:nvSpPr>
        <p:spPr>
          <a:xfrm>
            <a:off x="408940" y="5852688"/>
            <a:ext cx="2757170" cy="1706245"/>
          </a:xfrm>
          <a:prstGeom prst="irregularSeal1">
            <a:avLst/>
          </a:prstGeom>
          <a:solidFill>
            <a:schemeClr val="bg1"/>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3" name="矩形 1"/>
          <p:cNvSpPr/>
          <p:nvPr/>
        </p:nvSpPr>
        <p:spPr>
          <a:xfrm>
            <a:off x="597535" y="6521343"/>
            <a:ext cx="2226945" cy="368300"/>
          </a:xfrm>
          <a:prstGeom prst="rect">
            <a:avLst/>
          </a:prstGeom>
          <a:noFill/>
          <a:ln w="9525">
            <a:noFill/>
          </a:ln>
        </p:spPr>
        <p:txBody>
          <a:bodyPr wrap="square" anchor="t">
            <a:spAutoFit/>
          </a:bodyPr>
          <a:p>
            <a:pPr indent="304800" algn="ctr"/>
            <a:r>
              <a:rPr lang="zh-CN" altLang="zh-CN" sz="1800" b="1" dirty="0">
                <a:solidFill>
                  <a:schemeClr val="accent3">
                    <a:lumMod val="50000"/>
                  </a:schemeClr>
                </a:solidFill>
                <a:latin typeface="方正舒体" panose="02010601030101010101" charset="-122"/>
                <a:ea typeface="方正舒体" panose="02010601030101010101" charset="-122"/>
              </a:rPr>
              <a:t>墙体裂缝修补</a:t>
            </a:r>
            <a:endParaRPr lang="zh-CN" altLang="zh-CN" sz="1800" b="1" dirty="0">
              <a:solidFill>
                <a:schemeClr val="accent3">
                  <a:lumMod val="50000"/>
                </a:schemeClr>
              </a:solidFill>
              <a:latin typeface="方正舒体" panose="02010601030101010101" charset="-122"/>
              <a:ea typeface="方正舒体" panose="02010601030101010101" charset="-122"/>
            </a:endParaRPr>
          </a:p>
        </p:txBody>
      </p:sp>
      <p:sp>
        <p:nvSpPr>
          <p:cNvPr id="91141" name="矩形 11"/>
          <p:cNvSpPr/>
          <p:nvPr/>
        </p:nvSpPr>
        <p:spPr>
          <a:xfrm>
            <a:off x="513080" y="1814723"/>
            <a:ext cx="2881630" cy="1076325"/>
          </a:xfrm>
          <a:prstGeom prst="rect">
            <a:avLst/>
          </a:prstGeom>
          <a:noFill/>
          <a:ln w="9525">
            <a:noFill/>
          </a:ln>
        </p:spPr>
        <p:txBody>
          <a:bodyPr wrap="square" anchor="t">
            <a:spAutoFit/>
          </a:bodyPr>
          <a:p>
            <a:r>
              <a:rPr lang="zh-CN" altLang="en-US" sz="1600" b="1" dirty="0">
                <a:solidFill>
                  <a:srgbClr val="0070C0"/>
                </a:solidFill>
                <a:latin typeface="Verdana" panose="020B0604030504040204" pitchFamily="34" charset="0"/>
                <a:ea typeface="楷体" panose="02010609060101010101" pitchFamily="49" charset="-122"/>
              </a:rPr>
              <a:t>封：</a:t>
            </a:r>
            <a:r>
              <a:rPr lang="zh-CN" altLang="en-US" sz="1600" b="1" dirty="0">
                <a:solidFill>
                  <a:srgbClr val="404040"/>
                </a:solidFill>
                <a:latin typeface="Verdana" panose="020B0604030504040204" pitchFamily="34" charset="0"/>
                <a:ea typeface="楷体" panose="02010609060101010101" pitchFamily="49" charset="-122"/>
              </a:rPr>
              <a:t>缝细小时表面封掉！</a:t>
            </a:r>
            <a:endParaRPr lang="en-US" altLang="zh-CN" sz="1600" b="1" dirty="0">
              <a:solidFill>
                <a:srgbClr val="404040"/>
              </a:solidFill>
              <a:latin typeface="Verdana" panose="020B0604030504040204" pitchFamily="34" charset="0"/>
              <a:ea typeface="楷体" panose="02010609060101010101" pitchFamily="49" charset="-122"/>
            </a:endParaRPr>
          </a:p>
          <a:p>
            <a:r>
              <a:rPr lang="zh-CN" altLang="en-US" sz="1600" b="1" dirty="0">
                <a:solidFill>
                  <a:srgbClr val="0070C0"/>
                </a:solidFill>
                <a:latin typeface="Verdana" panose="020B0604030504040204" pitchFamily="34" charset="0"/>
                <a:ea typeface="楷体" panose="02010609060101010101" pitchFamily="49" charset="-122"/>
              </a:rPr>
              <a:t>灌：</a:t>
            </a:r>
            <a:r>
              <a:rPr lang="zh-CN" altLang="en-US" sz="1600" b="1" dirty="0">
                <a:solidFill>
                  <a:srgbClr val="404040"/>
                </a:solidFill>
                <a:latin typeface="Verdana" panose="020B0604030504040204" pitchFamily="34" charset="0"/>
                <a:ea typeface="楷体" panose="02010609060101010101" pitchFamily="49" charset="-122"/>
              </a:rPr>
              <a:t>缝较宽时内部灌浆！</a:t>
            </a:r>
            <a:endParaRPr lang="en-US" altLang="zh-CN" sz="1600" b="1" dirty="0">
              <a:solidFill>
                <a:srgbClr val="000000"/>
              </a:solidFill>
              <a:latin typeface="Verdana" panose="020B0604030504040204" pitchFamily="34" charset="0"/>
              <a:ea typeface="楷体" panose="02010609060101010101" pitchFamily="49" charset="-122"/>
            </a:endParaRPr>
          </a:p>
          <a:p>
            <a:r>
              <a:rPr lang="zh-CN" altLang="en-US" sz="1600" b="1" dirty="0">
                <a:solidFill>
                  <a:srgbClr val="0070C0"/>
                </a:solidFill>
                <a:latin typeface="Verdana" panose="020B0604030504040204" pitchFamily="34" charset="0"/>
                <a:ea typeface="楷体" panose="02010609060101010101" pitchFamily="49" charset="-122"/>
              </a:rPr>
              <a:t>断：</a:t>
            </a:r>
            <a:r>
              <a:rPr lang="zh-CN" altLang="en-US" sz="1600" b="1" dirty="0">
                <a:solidFill>
                  <a:srgbClr val="404040"/>
                </a:solidFill>
                <a:latin typeface="Verdana" panose="020B0604030504040204" pitchFamily="34" charset="0"/>
                <a:ea typeface="楷体" panose="02010609060101010101" pitchFamily="49" charset="-122"/>
              </a:rPr>
              <a:t>缝较长时中间阻断！</a:t>
            </a:r>
            <a:endParaRPr lang="en-US" altLang="zh-CN" sz="1600" b="1" dirty="0">
              <a:solidFill>
                <a:srgbClr val="000000"/>
              </a:solidFill>
              <a:latin typeface="Verdana" panose="020B0604030504040204" pitchFamily="34" charset="0"/>
              <a:ea typeface="楷体" panose="02010609060101010101" pitchFamily="49" charset="-122"/>
            </a:endParaRPr>
          </a:p>
          <a:p>
            <a:r>
              <a:rPr lang="zh-CN" altLang="en-US" sz="1600" b="1" dirty="0">
                <a:solidFill>
                  <a:srgbClr val="0070C0"/>
                </a:solidFill>
                <a:latin typeface="Verdana" panose="020B0604030504040204" pitchFamily="34" charset="0"/>
                <a:ea typeface="楷体" panose="02010609060101010101" pitchFamily="49" charset="-122"/>
              </a:rPr>
              <a:t>筋：</a:t>
            </a:r>
            <a:r>
              <a:rPr lang="zh-CN" altLang="en-US" sz="1600" b="1" dirty="0">
                <a:solidFill>
                  <a:srgbClr val="404040"/>
                </a:solidFill>
                <a:latin typeface="Verdana" panose="020B0604030504040204" pitchFamily="34" charset="0"/>
                <a:ea typeface="楷体" panose="02010609060101010101" pitchFamily="49" charset="-122"/>
              </a:rPr>
              <a:t>关键部位加筋补强！</a:t>
            </a:r>
            <a:endParaRPr lang="zh-CN" altLang="en-US" sz="1600" b="1" dirty="0">
              <a:solidFill>
                <a:srgbClr val="404040"/>
              </a:solidFill>
              <a:latin typeface="Verdana" panose="020B0604030504040204" pitchFamily="34" charset="0"/>
              <a:ea typeface="楷体" panose="02010609060101010101" pitchFamily="49" charset="-122"/>
            </a:endParaRPr>
          </a:p>
        </p:txBody>
      </p:sp>
      <p:grpSp>
        <p:nvGrpSpPr>
          <p:cNvPr id="4" name="组合 3"/>
          <p:cNvGrpSpPr/>
          <p:nvPr/>
        </p:nvGrpSpPr>
        <p:grpSpPr>
          <a:xfrm>
            <a:off x="1715135" y="2891048"/>
            <a:ext cx="4754880" cy="2961640"/>
            <a:chOff x="2618" y="7542"/>
            <a:chExt cx="7488" cy="4664"/>
          </a:xfrm>
        </p:grpSpPr>
        <p:pic>
          <p:nvPicPr>
            <p:cNvPr id="91139" name="Picture 8"/>
            <p:cNvPicPr>
              <a:picLocks noChangeAspect="1"/>
            </p:cNvPicPr>
            <p:nvPr/>
          </p:nvPicPr>
          <p:blipFill>
            <a:blip r:embed="rId2"/>
            <a:stretch>
              <a:fillRect/>
            </a:stretch>
          </p:blipFill>
          <p:spPr>
            <a:xfrm>
              <a:off x="4930" y="7542"/>
              <a:ext cx="3317" cy="2586"/>
            </a:xfrm>
            <a:prstGeom prst="rect">
              <a:avLst/>
            </a:prstGeom>
            <a:noFill/>
            <a:ln w="9525">
              <a:noFill/>
            </a:ln>
          </p:spPr>
        </p:pic>
        <p:pic>
          <p:nvPicPr>
            <p:cNvPr id="91140" name="Picture 9"/>
            <p:cNvPicPr>
              <a:picLocks noChangeAspect="1"/>
            </p:cNvPicPr>
            <p:nvPr/>
          </p:nvPicPr>
          <p:blipFill>
            <a:blip r:embed="rId3"/>
            <a:stretch>
              <a:fillRect/>
            </a:stretch>
          </p:blipFill>
          <p:spPr>
            <a:xfrm>
              <a:off x="2618" y="10128"/>
              <a:ext cx="4444" cy="2078"/>
            </a:xfrm>
            <a:prstGeom prst="rect">
              <a:avLst/>
            </a:prstGeom>
            <a:noFill/>
            <a:ln w="9525">
              <a:noFill/>
            </a:ln>
          </p:spPr>
        </p:pic>
        <p:pic>
          <p:nvPicPr>
            <p:cNvPr id="91142" name="图片 10" descr="裂缝.jpg"/>
            <p:cNvPicPr>
              <a:picLocks noChangeAspect="1"/>
            </p:cNvPicPr>
            <p:nvPr/>
          </p:nvPicPr>
          <p:blipFill>
            <a:blip r:embed="rId4"/>
            <a:stretch>
              <a:fillRect/>
            </a:stretch>
          </p:blipFill>
          <p:spPr>
            <a:xfrm>
              <a:off x="7606" y="10352"/>
              <a:ext cx="2500" cy="1769"/>
            </a:xfrm>
            <a:prstGeom prst="rect">
              <a:avLst/>
            </a:prstGeom>
            <a:noFill/>
            <a:ln w="9525">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1"/>
          <a:stretch>
            <a:fillRect/>
          </a:stretch>
        </p:blipFill>
        <p:spPr>
          <a:xfrm>
            <a:off x="-40005" y="-1143742"/>
            <a:ext cx="6941185" cy="12236450"/>
          </a:xfrm>
          <a:prstGeom prst="rect">
            <a:avLst/>
          </a:prstGeom>
        </p:spPr>
      </p:pic>
      <p:sp>
        <p:nvSpPr>
          <p:cNvPr id="19457" name="TextBox 13"/>
          <p:cNvSpPr txBox="1"/>
          <p:nvPr/>
        </p:nvSpPr>
        <p:spPr>
          <a:xfrm>
            <a:off x="527050" y="770783"/>
            <a:ext cx="5820410" cy="768350"/>
          </a:xfrm>
          <a:prstGeom prst="rect">
            <a:avLst/>
          </a:prstGeom>
          <a:noFill/>
          <a:ln w="9525">
            <a:noFill/>
          </a:ln>
        </p:spPr>
        <p:txBody>
          <a:bodyPr wrap="square" anchor="t">
            <a:spAutoFit/>
          </a:bodyPr>
          <a:lstStyle/>
          <a:p>
            <a:pPr algn="ctr" eaLnBrk="0" hangingPunct="0">
              <a:buSzTx/>
            </a:pPr>
            <a:r>
              <a:rPr lang="zh-CN" altLang="en-US" sz="4400" b="1" dirty="0">
                <a:solidFill>
                  <a:srgbClr val="002060"/>
                </a:solidFill>
                <a:latin typeface="Corbel" panose="020B0503020204020204" pitchFamily="34" charset="0"/>
                <a:ea typeface="宋体" panose="02010600030101010101" pitchFamily="2" charset="-122"/>
                <a:sym typeface="Corbel" panose="020B0503020204020204" pitchFamily="34" charset="0"/>
              </a:rPr>
              <a:t>农村危房改造十问</a:t>
            </a:r>
            <a:endParaRPr lang="zh-CN" altLang="en-US" sz="4400" b="1" dirty="0">
              <a:solidFill>
                <a:srgbClr val="002060"/>
              </a:solidFill>
              <a:latin typeface="Corbel" panose="020B0503020204020204" pitchFamily="34" charset="0"/>
              <a:ea typeface="宋体" panose="02010600030101010101" pitchFamily="2" charset="-122"/>
              <a:sym typeface="Corbel" panose="020B0503020204020204" pitchFamily="34" charset="0"/>
            </a:endParaRPr>
          </a:p>
        </p:txBody>
      </p:sp>
      <p:cxnSp>
        <p:nvCxnSpPr>
          <p:cNvPr id="4" name="直接连接符 3"/>
          <p:cNvCxnSpPr/>
          <p:nvPr/>
        </p:nvCxnSpPr>
        <p:spPr>
          <a:xfrm flipH="1">
            <a:off x="5084545" y="5397974"/>
            <a:ext cx="23395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4122420" y="4018173"/>
            <a:ext cx="563880" cy="426720"/>
            <a:chOff x="6641848" y="2451466"/>
            <a:chExt cx="1203960" cy="1051560"/>
          </a:xfrm>
          <a:solidFill>
            <a:schemeClr val="accent2">
              <a:lumMod val="75000"/>
            </a:schemeClr>
          </a:solidFill>
        </p:grpSpPr>
        <p:sp>
          <p:nvSpPr>
            <p:cNvPr id="12" name="六边形 11"/>
            <p:cNvSpPr/>
            <p:nvPr/>
          </p:nvSpPr>
          <p:spPr>
            <a:xfrm>
              <a:off x="6641848" y="2451466"/>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3" name="文本框 61"/>
            <p:cNvSpPr txBox="1"/>
            <p:nvPr/>
          </p:nvSpPr>
          <p:spPr>
            <a:xfrm>
              <a:off x="6840939" y="2637717"/>
              <a:ext cx="820724" cy="7370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350" b="0" i="0" u="none" strike="noStrike" kern="1200" cap="none" spc="0" normalizeH="0" baseline="0" noProof="0" dirty="0">
                  <a:ln>
                    <a:noFill/>
                  </a:ln>
                  <a:solidFill>
                    <a:srgbClr val="E7E7E7"/>
                  </a:solidFill>
                  <a:effectLst/>
                  <a:uLnTx/>
                  <a:uFillTx/>
                  <a:latin typeface="Calibri" panose="020F0502020204030204" pitchFamily="34" charset="0"/>
                  <a:ea typeface="宋体" panose="02010600030101010101" pitchFamily="2" charset="-122"/>
                  <a:cs typeface="+mn-ea"/>
                  <a:sym typeface="+mn-lt"/>
                </a:rPr>
                <a:t>09</a:t>
              </a:r>
              <a:endParaRPr kumimoji="0" lang="zh-CN" altLang="en-US" sz="1350" b="0" i="0" u="none" strike="noStrike" kern="1200" cap="none" spc="0" normalizeH="0" baseline="-3000" noProof="0" dirty="0">
                <a:ln>
                  <a:noFill/>
                </a:ln>
                <a:solidFill>
                  <a:srgbClr val="E7E7E7"/>
                </a:solidFill>
                <a:effectLst/>
                <a:uLnTx/>
                <a:uFillTx/>
                <a:latin typeface="Calibri" panose="020F0502020204030204" pitchFamily="34" charset="0"/>
                <a:ea typeface="宋体" panose="02010600030101010101" pitchFamily="2" charset="-122"/>
                <a:cs typeface="+mn-ea"/>
                <a:sym typeface="+mn-lt"/>
              </a:endParaRPr>
            </a:p>
          </p:txBody>
        </p:sp>
      </p:grpSp>
      <p:grpSp>
        <p:nvGrpSpPr>
          <p:cNvPr id="17" name="组合 16"/>
          <p:cNvGrpSpPr/>
          <p:nvPr/>
        </p:nvGrpSpPr>
        <p:grpSpPr>
          <a:xfrm>
            <a:off x="4426585" y="4977023"/>
            <a:ext cx="560070" cy="448945"/>
            <a:chOff x="6842760" y="4008870"/>
            <a:chExt cx="1203960" cy="1051560"/>
          </a:xfrm>
          <a:solidFill>
            <a:schemeClr val="accent2">
              <a:lumMod val="75000"/>
            </a:schemeClr>
          </a:solidFill>
        </p:grpSpPr>
        <p:sp>
          <p:nvSpPr>
            <p:cNvPr id="18" name="六边形 17"/>
            <p:cNvSpPr/>
            <p:nvPr/>
          </p:nvSpPr>
          <p:spPr>
            <a:xfrm>
              <a:off x="684276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9" name="文本框 67"/>
            <p:cNvSpPr txBox="1"/>
            <p:nvPr/>
          </p:nvSpPr>
          <p:spPr>
            <a:xfrm>
              <a:off x="6981635" y="4119151"/>
              <a:ext cx="926211" cy="795735"/>
            </a:xfrm>
            <a:prstGeom prst="rect">
              <a:avLst/>
            </a:prstGeom>
            <a:noFill/>
          </p:spPr>
          <p:txBody>
            <a:bodyPr wrap="square" rtlCol="0">
              <a:spAutoFit/>
            </a:bodyPr>
            <a:lstStyle/>
            <a:p>
              <a:pPr marL="0" marR="0" lvl="0" indent="0" algn="ctr" defTabSz="914400" rtl="0" eaLnBrk="0" fontAlgn="base" latinLnBrk="0" hangingPunct="0">
                <a:lnSpc>
                  <a:spcPct val="120000"/>
                </a:lnSpc>
                <a:spcBef>
                  <a:spcPct val="0"/>
                </a:spcBef>
                <a:spcAft>
                  <a:spcPct val="0"/>
                </a:spcAft>
                <a:buClrTx/>
                <a:buSzTx/>
                <a:buFontTx/>
                <a:buNone/>
                <a:defRPr/>
              </a:pPr>
              <a:r>
                <a:rPr kumimoji="0" lang="en-US" altLang="zh-CN" sz="1350" b="0" i="0" u="none" strike="noStrike" kern="1200" cap="none" spc="0" normalizeH="0" baseline="0" noProof="0" dirty="0">
                  <a:ln>
                    <a:noFill/>
                  </a:ln>
                  <a:solidFill>
                    <a:schemeClr val="bg1">
                      <a:lumMod val="95000"/>
                    </a:schemeClr>
                  </a:solidFill>
                  <a:effectLst/>
                  <a:uLnTx/>
                  <a:uFillTx/>
                  <a:latin typeface="Calibri" panose="020F0502020204030204" pitchFamily="34" charset="0"/>
                  <a:ea typeface="宋体" panose="02010600030101010101" pitchFamily="2" charset="-122"/>
                  <a:cs typeface="+mn-ea"/>
                  <a:sym typeface="+mn-lt"/>
                </a:rPr>
                <a:t>08</a:t>
              </a:r>
              <a:endParaRPr kumimoji="0" lang="zh-CN" altLang="en-US" sz="1350" b="0" i="0" u="none" strike="noStrike" kern="1200" cap="none" spc="0" normalizeH="0" baseline="-3000" noProof="0" dirty="0">
                <a:ln>
                  <a:noFill/>
                </a:ln>
                <a:solidFill>
                  <a:schemeClr val="bg1">
                    <a:lumMod val="95000"/>
                  </a:schemeClr>
                </a:solidFill>
                <a:effectLst/>
                <a:uLnTx/>
                <a:uFillTx/>
                <a:latin typeface="Calibri" panose="020F0502020204030204" pitchFamily="34" charset="0"/>
                <a:ea typeface="宋体" panose="02010600030101010101" pitchFamily="2" charset="-122"/>
                <a:cs typeface="+mn-ea"/>
                <a:sym typeface="+mn-lt"/>
              </a:endParaRPr>
            </a:p>
          </p:txBody>
        </p:sp>
      </p:grpSp>
      <p:grpSp>
        <p:nvGrpSpPr>
          <p:cNvPr id="20" name="组合 19"/>
          <p:cNvGrpSpPr/>
          <p:nvPr/>
        </p:nvGrpSpPr>
        <p:grpSpPr>
          <a:xfrm>
            <a:off x="1802765" y="5090688"/>
            <a:ext cx="607695" cy="444477"/>
            <a:chOff x="4206240" y="4008870"/>
            <a:chExt cx="1203960" cy="1051560"/>
          </a:xfrm>
          <a:solidFill>
            <a:schemeClr val="accent2">
              <a:lumMod val="75000"/>
            </a:schemeClr>
          </a:solidFill>
        </p:grpSpPr>
        <p:sp>
          <p:nvSpPr>
            <p:cNvPr id="21" name="六边形 20"/>
            <p:cNvSpPr/>
            <p:nvPr/>
          </p:nvSpPr>
          <p:spPr>
            <a:xfrm>
              <a:off x="420624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22" name="文本框 70"/>
            <p:cNvSpPr txBox="1"/>
            <p:nvPr/>
          </p:nvSpPr>
          <p:spPr>
            <a:xfrm>
              <a:off x="4397859" y="4119151"/>
              <a:ext cx="820724" cy="803734"/>
            </a:xfrm>
            <a:prstGeom prst="rect">
              <a:avLst/>
            </a:prstGeom>
            <a:noFill/>
          </p:spPr>
          <p:txBody>
            <a:bodyPr wrap="square" rtlCol="0">
              <a:spAutoFit/>
            </a:bodyPr>
            <a:lstStyle/>
            <a:p>
              <a:pPr marL="0" marR="0" lvl="0" indent="0" algn="ctr" defTabSz="914400" rtl="0" eaLnBrk="0" fontAlgn="base" latinLnBrk="0" hangingPunct="0">
                <a:lnSpc>
                  <a:spcPct val="120000"/>
                </a:lnSpc>
                <a:spcBef>
                  <a:spcPct val="0"/>
                </a:spcBef>
                <a:spcAft>
                  <a:spcPct val="0"/>
                </a:spcAft>
                <a:buClrTx/>
                <a:buSzTx/>
                <a:buFontTx/>
                <a:buNone/>
                <a:defRPr/>
              </a:pPr>
              <a:r>
                <a:rPr kumimoji="0" lang="en-US" altLang="zh-CN" sz="1350" b="0" i="0" u="none" strike="noStrike" kern="1200" cap="none" spc="0" normalizeH="0" baseline="0" noProof="0" dirty="0">
                  <a:ln>
                    <a:noFill/>
                  </a:ln>
                  <a:solidFill>
                    <a:schemeClr val="bg1">
                      <a:lumMod val="95000"/>
                    </a:schemeClr>
                  </a:solidFill>
                  <a:effectLst/>
                  <a:uLnTx/>
                  <a:uFillTx/>
                  <a:latin typeface="Calibri" panose="020F0502020204030204" pitchFamily="34" charset="0"/>
                  <a:ea typeface="宋体" panose="02010600030101010101" pitchFamily="2" charset="-122"/>
                  <a:cs typeface="+mn-ea"/>
                  <a:sym typeface="+mn-lt"/>
                </a:rPr>
                <a:t>03</a:t>
              </a:r>
              <a:endParaRPr kumimoji="0" lang="zh-CN" altLang="en-US" sz="1350" b="0" i="0" u="none" strike="noStrike" kern="1200" cap="none" spc="0" normalizeH="0" baseline="-3000" noProof="0" dirty="0">
                <a:ln>
                  <a:noFill/>
                </a:ln>
                <a:solidFill>
                  <a:schemeClr val="bg1">
                    <a:lumMod val="95000"/>
                  </a:schemeClr>
                </a:solidFill>
                <a:effectLst/>
                <a:uLnTx/>
                <a:uFillTx/>
                <a:latin typeface="Calibri" panose="020F0502020204030204" pitchFamily="34" charset="0"/>
                <a:ea typeface="宋体" panose="02010600030101010101" pitchFamily="2" charset="-122"/>
                <a:cs typeface="+mn-ea"/>
                <a:sym typeface="+mn-lt"/>
              </a:endParaRPr>
            </a:p>
          </p:txBody>
        </p:sp>
      </p:grpSp>
      <p:grpSp>
        <p:nvGrpSpPr>
          <p:cNvPr id="23" name="组合 22"/>
          <p:cNvGrpSpPr/>
          <p:nvPr/>
        </p:nvGrpSpPr>
        <p:grpSpPr>
          <a:xfrm>
            <a:off x="1932940" y="3953403"/>
            <a:ext cx="573405" cy="395231"/>
            <a:chOff x="4206240" y="2637270"/>
            <a:chExt cx="1203960" cy="1051560"/>
          </a:xfrm>
          <a:solidFill>
            <a:schemeClr val="accent2">
              <a:lumMod val="75000"/>
            </a:schemeClr>
          </a:solidFill>
        </p:grpSpPr>
        <p:sp>
          <p:nvSpPr>
            <p:cNvPr id="24" name="六边形 23"/>
            <p:cNvSpPr/>
            <p:nvPr/>
          </p:nvSpPr>
          <p:spPr>
            <a:xfrm>
              <a:off x="4206240" y="26372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25" name="文本框 73"/>
            <p:cNvSpPr txBox="1"/>
            <p:nvPr/>
          </p:nvSpPr>
          <p:spPr>
            <a:xfrm>
              <a:off x="4387743" y="2809108"/>
              <a:ext cx="820724" cy="79575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350" b="0" i="0" u="none" strike="noStrike" kern="1200" cap="none" spc="0" normalizeH="0" baseline="0" noProof="0" dirty="0">
                  <a:ln>
                    <a:noFill/>
                  </a:ln>
                  <a:solidFill>
                    <a:srgbClr val="E7E7E7"/>
                  </a:solidFill>
                  <a:effectLst/>
                  <a:uLnTx/>
                  <a:uFillTx/>
                  <a:latin typeface="Calibri" panose="020F0502020204030204" pitchFamily="34" charset="0"/>
                  <a:ea typeface="宋体" panose="02010600030101010101" pitchFamily="2" charset="-122"/>
                  <a:cs typeface="+mn-ea"/>
                  <a:sym typeface="+mn-lt"/>
                </a:rPr>
                <a:t>02</a:t>
              </a:r>
              <a:endParaRPr kumimoji="0" lang="zh-CN" altLang="en-US" sz="1350" b="0" i="0" u="none" strike="noStrike" kern="1200" cap="none" spc="0" normalizeH="0" baseline="-3000" noProof="0" dirty="0">
                <a:ln>
                  <a:noFill/>
                </a:ln>
                <a:solidFill>
                  <a:srgbClr val="E7E7E7"/>
                </a:solidFill>
                <a:effectLst/>
                <a:uLnTx/>
                <a:uFillTx/>
                <a:latin typeface="Calibri" panose="020F0502020204030204" pitchFamily="34" charset="0"/>
                <a:ea typeface="宋体" panose="02010600030101010101" pitchFamily="2" charset="-122"/>
                <a:cs typeface="+mn-ea"/>
                <a:sym typeface="+mn-lt"/>
              </a:endParaRPr>
            </a:p>
          </p:txBody>
        </p:sp>
      </p:grpSp>
      <p:grpSp>
        <p:nvGrpSpPr>
          <p:cNvPr id="26" name="组合 25"/>
          <p:cNvGrpSpPr/>
          <p:nvPr/>
        </p:nvGrpSpPr>
        <p:grpSpPr>
          <a:xfrm>
            <a:off x="2526030" y="6932823"/>
            <a:ext cx="640715" cy="415305"/>
            <a:chOff x="5525852" y="4683240"/>
            <a:chExt cx="1203960" cy="1051560"/>
          </a:xfrm>
          <a:solidFill>
            <a:schemeClr val="accent2">
              <a:lumMod val="75000"/>
            </a:schemeClr>
          </a:solidFill>
        </p:grpSpPr>
        <p:sp>
          <p:nvSpPr>
            <p:cNvPr id="27" name="六边形 26"/>
            <p:cNvSpPr/>
            <p:nvPr/>
          </p:nvSpPr>
          <p:spPr>
            <a:xfrm>
              <a:off x="5525852" y="468324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28" name="文本框 76"/>
            <p:cNvSpPr txBox="1"/>
            <p:nvPr/>
          </p:nvSpPr>
          <p:spPr>
            <a:xfrm>
              <a:off x="5693284" y="4855078"/>
              <a:ext cx="820724" cy="75728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350" b="0" i="0" u="none" strike="noStrike" kern="1200" cap="none" spc="0" normalizeH="0" baseline="0" noProof="0" dirty="0">
                  <a:ln>
                    <a:noFill/>
                  </a:ln>
                  <a:solidFill>
                    <a:srgbClr val="E7E7E7"/>
                  </a:solidFill>
                  <a:effectLst/>
                  <a:uLnTx/>
                  <a:uFillTx/>
                  <a:latin typeface="Calibri" panose="020F0502020204030204" pitchFamily="34" charset="0"/>
                  <a:ea typeface="宋体" panose="02010600030101010101" pitchFamily="2" charset="-122"/>
                  <a:cs typeface="+mn-ea"/>
                  <a:sym typeface="+mn-lt"/>
                </a:rPr>
                <a:t>05</a:t>
              </a:r>
              <a:endParaRPr kumimoji="0" lang="zh-CN" altLang="en-US" sz="1350" b="0" i="0" u="none" strike="noStrike" kern="1200" cap="none" spc="0" normalizeH="0" baseline="-3000" noProof="0" dirty="0">
                <a:ln>
                  <a:noFill/>
                </a:ln>
                <a:solidFill>
                  <a:srgbClr val="E7E7E7"/>
                </a:solidFill>
                <a:effectLst/>
                <a:uLnTx/>
                <a:uFillTx/>
                <a:latin typeface="Calibri" panose="020F0502020204030204" pitchFamily="34" charset="0"/>
                <a:ea typeface="宋体" panose="02010600030101010101" pitchFamily="2" charset="-122"/>
                <a:cs typeface="+mn-ea"/>
                <a:sym typeface="+mn-lt"/>
              </a:endParaRPr>
            </a:p>
          </p:txBody>
        </p:sp>
      </p:grpSp>
      <p:grpSp>
        <p:nvGrpSpPr>
          <p:cNvPr id="19470" name="组合 40"/>
          <p:cNvGrpSpPr/>
          <p:nvPr/>
        </p:nvGrpSpPr>
        <p:grpSpPr>
          <a:xfrm flipH="1">
            <a:off x="4745990" y="4391598"/>
            <a:ext cx="338435" cy="100906"/>
            <a:chOff x="4255294" y="1661160"/>
            <a:chExt cx="1505426" cy="262890"/>
          </a:xfrm>
        </p:grpSpPr>
        <p:cxnSp>
          <p:nvCxnSpPr>
            <p:cNvPr id="42" name="直接连接符 41"/>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19473" name="图片 14"/>
          <p:cNvPicPr>
            <a:picLocks noChangeAspect="1"/>
          </p:cNvPicPr>
          <p:nvPr/>
        </p:nvPicPr>
        <p:blipFill>
          <a:blip r:embed="rId2"/>
          <a:srcRect l="15082" t="36349" r="13446" b="25238"/>
          <a:stretch>
            <a:fillRect/>
          </a:stretch>
        </p:blipFill>
        <p:spPr>
          <a:xfrm>
            <a:off x="2526030" y="4250583"/>
            <a:ext cx="1821815" cy="1901190"/>
          </a:xfrm>
          <a:prstGeom prst="rect">
            <a:avLst/>
          </a:prstGeom>
          <a:noFill/>
          <a:ln w="9525">
            <a:noFill/>
          </a:ln>
        </p:spPr>
      </p:pic>
      <p:grpSp>
        <p:nvGrpSpPr>
          <p:cNvPr id="48" name="组合 47"/>
          <p:cNvGrpSpPr/>
          <p:nvPr/>
        </p:nvGrpSpPr>
        <p:grpSpPr>
          <a:xfrm>
            <a:off x="2044065" y="6307348"/>
            <a:ext cx="579120" cy="409060"/>
            <a:chOff x="4206240" y="2637270"/>
            <a:chExt cx="1203960" cy="1051560"/>
          </a:xfrm>
          <a:solidFill>
            <a:schemeClr val="accent2">
              <a:lumMod val="75000"/>
            </a:schemeClr>
          </a:solidFill>
        </p:grpSpPr>
        <p:sp>
          <p:nvSpPr>
            <p:cNvPr id="49" name="六边形 48"/>
            <p:cNvSpPr/>
            <p:nvPr/>
          </p:nvSpPr>
          <p:spPr>
            <a:xfrm>
              <a:off x="4206240" y="26372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50" name="文本框 73"/>
            <p:cNvSpPr txBox="1"/>
            <p:nvPr/>
          </p:nvSpPr>
          <p:spPr>
            <a:xfrm>
              <a:off x="4387743" y="2809108"/>
              <a:ext cx="820724" cy="76885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350" b="0" i="0" u="none" strike="noStrike" kern="1200" cap="none" spc="0" normalizeH="0" baseline="0" noProof="0" dirty="0">
                  <a:ln>
                    <a:noFill/>
                  </a:ln>
                  <a:solidFill>
                    <a:srgbClr val="E7E7E7"/>
                  </a:solidFill>
                  <a:effectLst/>
                  <a:uLnTx/>
                  <a:uFillTx/>
                  <a:latin typeface="Calibri" panose="020F0502020204030204" pitchFamily="34" charset="0"/>
                  <a:ea typeface="宋体" panose="02010600030101010101" pitchFamily="2" charset="-122"/>
                  <a:cs typeface="+mn-ea"/>
                  <a:sym typeface="+mn-lt"/>
                </a:rPr>
                <a:t>04</a:t>
              </a:r>
              <a:endParaRPr kumimoji="0" lang="zh-CN" altLang="en-US" sz="1350" b="0" i="0" u="none" strike="noStrike" kern="1200" cap="none" spc="0" normalizeH="0" baseline="-3000" noProof="0" dirty="0">
                <a:ln>
                  <a:noFill/>
                </a:ln>
                <a:solidFill>
                  <a:srgbClr val="E7E7E7"/>
                </a:solidFill>
                <a:effectLst/>
                <a:uLnTx/>
                <a:uFillTx/>
                <a:latin typeface="Calibri" panose="020F0502020204030204" pitchFamily="34" charset="0"/>
                <a:ea typeface="宋体" panose="02010600030101010101" pitchFamily="2" charset="-122"/>
                <a:cs typeface="+mn-ea"/>
                <a:sym typeface="+mn-lt"/>
              </a:endParaRPr>
            </a:p>
          </p:txBody>
        </p:sp>
      </p:grpSp>
      <p:grpSp>
        <p:nvGrpSpPr>
          <p:cNvPr id="51" name="组合 50"/>
          <p:cNvGrpSpPr/>
          <p:nvPr/>
        </p:nvGrpSpPr>
        <p:grpSpPr>
          <a:xfrm>
            <a:off x="4119245" y="6151773"/>
            <a:ext cx="567055" cy="488315"/>
            <a:chOff x="4206240" y="2637270"/>
            <a:chExt cx="1203960" cy="1051560"/>
          </a:xfrm>
          <a:solidFill>
            <a:schemeClr val="accent2">
              <a:lumMod val="75000"/>
            </a:schemeClr>
          </a:solidFill>
        </p:grpSpPr>
        <p:sp>
          <p:nvSpPr>
            <p:cNvPr id="52" name="六边形 51"/>
            <p:cNvSpPr/>
            <p:nvPr/>
          </p:nvSpPr>
          <p:spPr>
            <a:xfrm>
              <a:off x="4206240" y="26372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53" name="文本框 73"/>
            <p:cNvSpPr txBox="1"/>
            <p:nvPr/>
          </p:nvSpPr>
          <p:spPr>
            <a:xfrm>
              <a:off x="4387743" y="2809108"/>
              <a:ext cx="820724" cy="64406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350" b="0" i="0" u="none" strike="noStrike" kern="1200" cap="none" spc="0" normalizeH="0" baseline="0" noProof="0" dirty="0">
                  <a:ln>
                    <a:noFill/>
                  </a:ln>
                  <a:solidFill>
                    <a:srgbClr val="E7E7E7"/>
                  </a:solidFill>
                  <a:effectLst/>
                  <a:uLnTx/>
                  <a:uFillTx/>
                  <a:latin typeface="Calibri" panose="020F0502020204030204" pitchFamily="34" charset="0"/>
                  <a:ea typeface="宋体" panose="02010600030101010101" pitchFamily="2" charset="-122"/>
                  <a:cs typeface="+mn-ea"/>
                  <a:sym typeface="+mn-lt"/>
                </a:rPr>
                <a:t>07</a:t>
              </a:r>
              <a:endParaRPr kumimoji="0" lang="zh-CN" altLang="en-US" sz="1350" b="0" i="0" u="none" strike="noStrike" kern="1200" cap="none" spc="0" normalizeH="0" baseline="-3000" noProof="0" dirty="0">
                <a:ln>
                  <a:noFill/>
                </a:ln>
                <a:solidFill>
                  <a:srgbClr val="E7E7E7"/>
                </a:solidFill>
                <a:effectLst/>
                <a:uLnTx/>
                <a:uFillTx/>
                <a:latin typeface="Calibri" panose="020F0502020204030204" pitchFamily="34" charset="0"/>
                <a:ea typeface="宋体" panose="02010600030101010101" pitchFamily="2" charset="-122"/>
                <a:cs typeface="+mn-ea"/>
                <a:sym typeface="+mn-lt"/>
              </a:endParaRPr>
            </a:p>
          </p:txBody>
        </p:sp>
      </p:grpSp>
      <p:grpSp>
        <p:nvGrpSpPr>
          <p:cNvPr id="54" name="组合 53"/>
          <p:cNvGrpSpPr/>
          <p:nvPr/>
        </p:nvGrpSpPr>
        <p:grpSpPr>
          <a:xfrm>
            <a:off x="3573780" y="6909328"/>
            <a:ext cx="593090" cy="459740"/>
            <a:chOff x="5525852" y="4683240"/>
            <a:chExt cx="1203960" cy="1051560"/>
          </a:xfrm>
          <a:solidFill>
            <a:schemeClr val="accent2">
              <a:lumMod val="75000"/>
            </a:schemeClr>
          </a:solidFill>
        </p:grpSpPr>
        <p:sp>
          <p:nvSpPr>
            <p:cNvPr id="55" name="六边形 54"/>
            <p:cNvSpPr/>
            <p:nvPr/>
          </p:nvSpPr>
          <p:spPr>
            <a:xfrm>
              <a:off x="5525852" y="468324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56" name="文本框 76"/>
            <p:cNvSpPr txBox="1"/>
            <p:nvPr/>
          </p:nvSpPr>
          <p:spPr>
            <a:xfrm>
              <a:off x="5693284" y="4855078"/>
              <a:ext cx="820724" cy="68409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350" b="0" i="0" u="none" strike="noStrike" kern="1200" cap="none" spc="0" normalizeH="0" baseline="0" noProof="0" dirty="0">
                  <a:ln>
                    <a:noFill/>
                  </a:ln>
                  <a:solidFill>
                    <a:srgbClr val="E7E7E7"/>
                  </a:solidFill>
                  <a:effectLst/>
                  <a:uLnTx/>
                  <a:uFillTx/>
                  <a:latin typeface="Calibri" panose="020F0502020204030204" pitchFamily="34" charset="0"/>
                  <a:ea typeface="宋体" panose="02010600030101010101" pitchFamily="2" charset="-122"/>
                  <a:cs typeface="+mn-ea"/>
                  <a:sym typeface="+mn-lt"/>
                </a:rPr>
                <a:t>06</a:t>
              </a:r>
              <a:endParaRPr kumimoji="0" lang="zh-CN" altLang="en-US" sz="1350" b="0" i="0" u="none" strike="noStrike" kern="1200" cap="none" spc="0" normalizeH="0" baseline="-3000" noProof="0" dirty="0">
                <a:ln>
                  <a:noFill/>
                </a:ln>
                <a:solidFill>
                  <a:srgbClr val="E7E7E7"/>
                </a:solidFill>
                <a:effectLst/>
                <a:uLnTx/>
                <a:uFillTx/>
                <a:latin typeface="Calibri" panose="020F0502020204030204" pitchFamily="34" charset="0"/>
                <a:ea typeface="宋体" panose="02010600030101010101" pitchFamily="2" charset="-122"/>
                <a:cs typeface="+mn-ea"/>
                <a:sym typeface="+mn-lt"/>
              </a:endParaRPr>
            </a:p>
          </p:txBody>
        </p:sp>
      </p:grpSp>
      <p:sp>
        <p:nvSpPr>
          <p:cNvPr id="19477" name="矩形 57"/>
          <p:cNvSpPr/>
          <p:nvPr/>
        </p:nvSpPr>
        <p:spPr>
          <a:xfrm>
            <a:off x="656636" y="4598637"/>
            <a:ext cx="1198880" cy="706755"/>
          </a:xfrm>
          <a:prstGeom prst="rect">
            <a:avLst/>
          </a:prstGeom>
          <a:noFill/>
          <a:ln w="9525">
            <a:noFill/>
          </a:ln>
        </p:spPr>
        <p:txBody>
          <a:bodyPr wrap="square" anchor="t">
            <a:spAutoFit/>
          </a:bodyPr>
          <a:lstStyle/>
          <a:p>
            <a:pPr algn="r">
              <a:lnSpc>
                <a:spcPct val="100000"/>
              </a:lnSpc>
            </a:pPr>
            <a:endParaRPr lang="en-US" altLang="en-US" sz="2000" b="1" dirty="0">
              <a:latin typeface="微软雅黑" panose="020B0503020204020204" pitchFamily="34" charset="-122"/>
              <a:ea typeface="微软雅黑" panose="020B0503020204020204" pitchFamily="34" charset="-122"/>
              <a:sym typeface="+mn-ea"/>
            </a:endParaRPr>
          </a:p>
          <a:p>
            <a:pPr algn="r">
              <a:lnSpc>
                <a:spcPct val="100000"/>
              </a:lnSpc>
            </a:pPr>
            <a:r>
              <a:rPr lang="zh-CN" altLang="en-US" sz="2000" b="1" dirty="0">
                <a:latin typeface="微软雅黑" panose="020B0503020204020204" pitchFamily="34" charset="-122"/>
                <a:ea typeface="微软雅黑" panose="020B0503020204020204" pitchFamily="34" charset="-122"/>
                <a:sym typeface="+mn-ea"/>
              </a:rPr>
              <a:t>认定标准</a:t>
            </a:r>
            <a:endParaRPr lang="en-US" altLang="en-US" sz="2000" b="1" dirty="0">
              <a:latin typeface="微软雅黑" panose="020B0503020204020204" pitchFamily="34" charset="-122"/>
              <a:ea typeface="微软雅黑" panose="020B0503020204020204" pitchFamily="34" charset="-122"/>
            </a:endParaRPr>
          </a:p>
        </p:txBody>
      </p:sp>
      <p:sp>
        <p:nvSpPr>
          <p:cNvPr id="19478" name="矩形 59"/>
          <p:cNvSpPr/>
          <p:nvPr/>
        </p:nvSpPr>
        <p:spPr>
          <a:xfrm>
            <a:off x="305641" y="5820944"/>
            <a:ext cx="1960880" cy="553085"/>
          </a:xfrm>
          <a:prstGeom prst="rect">
            <a:avLst/>
          </a:prstGeom>
          <a:noFill/>
          <a:ln w="9525">
            <a:noFill/>
          </a:ln>
        </p:spPr>
        <p:txBody>
          <a:bodyPr wrap="none" anchor="t">
            <a:spAutoFit/>
          </a:bodyPr>
          <a:lstStyle/>
          <a:p>
            <a:pPr>
              <a:lnSpc>
                <a:spcPct val="150000"/>
              </a:lnSpc>
            </a:pPr>
            <a:r>
              <a:rPr lang="zh-CN" altLang="en-US" sz="2000" b="1" dirty="0">
                <a:solidFill>
                  <a:srgbClr val="0070C0"/>
                </a:solidFill>
                <a:latin typeface="微软雅黑" panose="020B0503020204020204" pitchFamily="34" charset="-122"/>
                <a:ea typeface="微软雅黑" panose="020B0503020204020204" pitchFamily="34" charset="-122"/>
              </a:rPr>
              <a:t>改造、建设方式</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19479" name="矩形 60"/>
          <p:cNvSpPr/>
          <p:nvPr/>
        </p:nvSpPr>
        <p:spPr>
          <a:xfrm>
            <a:off x="1185545" y="6817253"/>
            <a:ext cx="1261745" cy="553085"/>
          </a:xfrm>
          <a:prstGeom prst="rect">
            <a:avLst/>
          </a:prstGeom>
          <a:noFill/>
          <a:ln w="9525">
            <a:noFill/>
          </a:ln>
        </p:spPr>
        <p:txBody>
          <a:bodyPr wrap="square" anchor="t">
            <a:spAutoFit/>
          </a:bodyPr>
          <a:lstStyle/>
          <a:p>
            <a:pPr>
              <a:lnSpc>
                <a:spcPct val="150000"/>
              </a:lnSpc>
            </a:pPr>
            <a:r>
              <a:rPr lang="zh-CN" altLang="en-US" sz="2000" b="1" dirty="0">
                <a:solidFill>
                  <a:srgbClr val="0070C0"/>
                </a:solidFill>
                <a:latin typeface="微软雅黑" panose="020B0503020204020204" pitchFamily="34" charset="-122"/>
                <a:ea typeface="微软雅黑" panose="020B0503020204020204" pitchFamily="34" charset="-122"/>
              </a:rPr>
              <a:t>补助</a:t>
            </a:r>
            <a:r>
              <a:rPr lang="en-US" altLang="en-US" sz="2000" b="1" dirty="0">
                <a:solidFill>
                  <a:srgbClr val="0070C0"/>
                </a:solidFill>
                <a:latin typeface="微软雅黑" panose="020B0503020204020204" pitchFamily="34" charset="-122"/>
                <a:ea typeface="微软雅黑" panose="020B0503020204020204" pitchFamily="34" charset="-122"/>
              </a:rPr>
              <a:t>标准</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sp>
        <p:nvSpPr>
          <p:cNvPr id="19480" name="矩形 61"/>
          <p:cNvSpPr/>
          <p:nvPr/>
        </p:nvSpPr>
        <p:spPr>
          <a:xfrm>
            <a:off x="4347840" y="6795053"/>
            <a:ext cx="1198880" cy="553085"/>
          </a:xfrm>
          <a:prstGeom prst="rect">
            <a:avLst/>
          </a:prstGeom>
          <a:noFill/>
          <a:ln w="9525">
            <a:noFill/>
          </a:ln>
        </p:spPr>
        <p:txBody>
          <a:bodyPr wrap="none" anchor="t">
            <a:spAutoFit/>
          </a:bodyPr>
          <a:lstStyle/>
          <a:p>
            <a:pPr>
              <a:lnSpc>
                <a:spcPct val="150000"/>
              </a:lnSpc>
            </a:pPr>
            <a:r>
              <a:rPr lang="zh-CN" altLang="en-US" sz="2000" b="1" dirty="0">
                <a:solidFill>
                  <a:srgbClr val="0070C0"/>
                </a:solidFill>
                <a:latin typeface="微软雅黑" panose="020B0503020204020204" pitchFamily="34" charset="-122"/>
                <a:ea typeface="微软雅黑" panose="020B0503020204020204" pitchFamily="34" charset="-122"/>
              </a:rPr>
              <a:t>改造</a:t>
            </a:r>
            <a:r>
              <a:rPr lang="en-US" altLang="en-US" sz="2000" b="1" dirty="0">
                <a:solidFill>
                  <a:srgbClr val="0070C0"/>
                </a:solidFill>
                <a:latin typeface="微软雅黑" panose="020B0503020204020204" pitchFamily="34" charset="-122"/>
                <a:ea typeface="微软雅黑" panose="020B0503020204020204" pitchFamily="34" charset="-122"/>
              </a:rPr>
              <a:t>标准</a:t>
            </a:r>
            <a:endParaRPr lang="en-US" altLang="en-US" sz="2000" b="1" dirty="0">
              <a:solidFill>
                <a:srgbClr val="0070C0"/>
              </a:solidFill>
              <a:latin typeface="微软雅黑" panose="020B0503020204020204" pitchFamily="34" charset="-122"/>
              <a:ea typeface="微软雅黑" panose="020B0503020204020204" pitchFamily="34" charset="-122"/>
            </a:endParaRPr>
          </a:p>
        </p:txBody>
      </p:sp>
      <p:sp>
        <p:nvSpPr>
          <p:cNvPr id="19481" name="矩形 62"/>
          <p:cNvSpPr/>
          <p:nvPr/>
        </p:nvSpPr>
        <p:spPr>
          <a:xfrm>
            <a:off x="4686370" y="5821147"/>
            <a:ext cx="1198880" cy="553085"/>
          </a:xfrm>
          <a:prstGeom prst="rect">
            <a:avLst/>
          </a:prstGeom>
          <a:noFill/>
          <a:ln w="9525">
            <a:noFill/>
          </a:ln>
        </p:spPr>
        <p:txBody>
          <a:bodyPr wrap="none" anchor="t">
            <a:spAutoFit/>
          </a:bodyPr>
          <a:lstStyle/>
          <a:p>
            <a:pPr algn="l">
              <a:lnSpc>
                <a:spcPct val="150000"/>
              </a:lnSpc>
            </a:pPr>
            <a:r>
              <a:rPr lang="zh-CN" altLang="en-US" sz="2000" b="1" dirty="0">
                <a:solidFill>
                  <a:srgbClr val="0070C0"/>
                </a:solidFill>
                <a:latin typeface="微软雅黑" panose="020B0503020204020204" pitchFamily="34" charset="-122"/>
                <a:ea typeface="微软雅黑" panose="020B0503020204020204" pitchFamily="34" charset="-122"/>
                <a:sym typeface="+mn-ea"/>
              </a:rPr>
              <a:t>建设</a:t>
            </a:r>
            <a:r>
              <a:rPr lang="en-US" altLang="en-US" sz="2000" b="1" dirty="0">
                <a:solidFill>
                  <a:srgbClr val="0070C0"/>
                </a:solidFill>
                <a:latin typeface="微软雅黑" panose="020B0503020204020204" pitchFamily="34" charset="-122"/>
                <a:ea typeface="微软雅黑" panose="020B0503020204020204" pitchFamily="34" charset="-122"/>
                <a:sym typeface="+mn-ea"/>
              </a:rPr>
              <a:t>标准</a:t>
            </a:r>
            <a:endParaRPr lang="en-US" altLang="en-US" sz="2000" dirty="0">
              <a:latin typeface="微软雅黑" panose="020B0503020204020204" pitchFamily="34" charset="-122"/>
              <a:ea typeface="微软雅黑" panose="020B0503020204020204" pitchFamily="34" charset="-122"/>
            </a:endParaRPr>
          </a:p>
        </p:txBody>
      </p:sp>
      <p:sp>
        <p:nvSpPr>
          <p:cNvPr id="19482" name="矩形 16383"/>
          <p:cNvSpPr/>
          <p:nvPr/>
        </p:nvSpPr>
        <p:spPr>
          <a:xfrm>
            <a:off x="5084740" y="4752183"/>
            <a:ext cx="1198880" cy="553085"/>
          </a:xfrm>
          <a:prstGeom prst="rect">
            <a:avLst/>
          </a:prstGeom>
          <a:noFill/>
          <a:ln w="9525">
            <a:noFill/>
          </a:ln>
        </p:spPr>
        <p:txBody>
          <a:bodyPr wrap="none" anchor="t">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质量安全</a:t>
            </a:r>
            <a:endParaRPr lang="zh-CN" altLang="en-US" sz="2000" b="1" dirty="0">
              <a:latin typeface="微软雅黑" panose="020B0503020204020204" pitchFamily="34" charset="-122"/>
              <a:ea typeface="微软雅黑" panose="020B0503020204020204" pitchFamily="34" charset="-122"/>
            </a:endParaRPr>
          </a:p>
        </p:txBody>
      </p:sp>
      <p:sp>
        <p:nvSpPr>
          <p:cNvPr id="19483" name="矩形 16384"/>
          <p:cNvSpPr/>
          <p:nvPr/>
        </p:nvSpPr>
        <p:spPr>
          <a:xfrm>
            <a:off x="4825643" y="3697718"/>
            <a:ext cx="1198880" cy="553085"/>
          </a:xfrm>
          <a:prstGeom prst="rect">
            <a:avLst/>
          </a:prstGeom>
          <a:noFill/>
          <a:ln w="9525">
            <a:noFill/>
          </a:ln>
        </p:spPr>
        <p:txBody>
          <a:bodyPr wrap="none" anchor="t">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补助资金</a:t>
            </a:r>
            <a:endParaRPr lang="zh-CN" altLang="en-US" sz="2000" b="1" dirty="0">
              <a:latin typeface="微软雅黑" panose="020B0503020204020204" pitchFamily="34" charset="-122"/>
              <a:ea typeface="微软雅黑" panose="020B0503020204020204" pitchFamily="34" charset="-122"/>
            </a:endParaRPr>
          </a:p>
        </p:txBody>
      </p:sp>
      <p:grpSp>
        <p:nvGrpSpPr>
          <p:cNvPr id="19484" name="组合 66"/>
          <p:cNvGrpSpPr/>
          <p:nvPr/>
        </p:nvGrpSpPr>
        <p:grpSpPr>
          <a:xfrm flipH="1">
            <a:off x="4746725" y="6450823"/>
            <a:ext cx="337542" cy="100906"/>
            <a:chOff x="4255294" y="1661160"/>
            <a:chExt cx="1505426" cy="262890"/>
          </a:xfrm>
        </p:grpSpPr>
        <p:cxnSp>
          <p:nvCxnSpPr>
            <p:cNvPr id="68" name="直接连接符 67"/>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9488" name="组合 71"/>
          <p:cNvGrpSpPr/>
          <p:nvPr/>
        </p:nvGrpSpPr>
        <p:grpSpPr>
          <a:xfrm>
            <a:off x="1783636" y="6592250"/>
            <a:ext cx="338435" cy="100905"/>
            <a:chOff x="4255294" y="1661160"/>
            <a:chExt cx="1505426" cy="262890"/>
          </a:xfrm>
        </p:grpSpPr>
        <p:cxnSp>
          <p:nvCxnSpPr>
            <p:cNvPr id="73" name="直接连接符 72"/>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9491" name="组合 80"/>
          <p:cNvGrpSpPr/>
          <p:nvPr/>
        </p:nvGrpSpPr>
        <p:grpSpPr>
          <a:xfrm>
            <a:off x="1686461" y="4230347"/>
            <a:ext cx="337542" cy="100906"/>
            <a:chOff x="4255294" y="1661160"/>
            <a:chExt cx="1505426" cy="262890"/>
          </a:xfrm>
        </p:grpSpPr>
        <p:cxnSp>
          <p:nvCxnSpPr>
            <p:cNvPr id="82" name="直接连接符 81"/>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9" name="组合 80"/>
          <p:cNvGrpSpPr/>
          <p:nvPr/>
        </p:nvGrpSpPr>
        <p:grpSpPr>
          <a:xfrm flipV="1">
            <a:off x="2266374" y="7269286"/>
            <a:ext cx="337542" cy="100906"/>
            <a:chOff x="4255294" y="1661160"/>
            <a:chExt cx="1505426" cy="262890"/>
          </a:xfrm>
        </p:grpSpPr>
        <p:cxnSp>
          <p:nvCxnSpPr>
            <p:cNvPr id="60" name="直接连接符 59"/>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62" name="组合 80"/>
          <p:cNvGrpSpPr/>
          <p:nvPr/>
        </p:nvGrpSpPr>
        <p:grpSpPr>
          <a:xfrm flipH="1" flipV="1">
            <a:off x="4088973" y="7268837"/>
            <a:ext cx="337542" cy="100906"/>
            <a:chOff x="4255294" y="1661160"/>
            <a:chExt cx="1505426" cy="262890"/>
          </a:xfrm>
        </p:grpSpPr>
        <p:cxnSp>
          <p:nvCxnSpPr>
            <p:cNvPr id="63" name="直接连接符 62"/>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 name="组合 80"/>
          <p:cNvGrpSpPr/>
          <p:nvPr/>
        </p:nvGrpSpPr>
        <p:grpSpPr>
          <a:xfrm>
            <a:off x="1524139" y="5347035"/>
            <a:ext cx="337542" cy="100906"/>
            <a:chOff x="4255294" y="1661160"/>
            <a:chExt cx="1505426" cy="262890"/>
          </a:xfrm>
        </p:grpSpPr>
        <p:cxnSp>
          <p:nvCxnSpPr>
            <p:cNvPr id="3" name="直接连接符 2"/>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40"/>
          <p:cNvGrpSpPr/>
          <p:nvPr/>
        </p:nvGrpSpPr>
        <p:grpSpPr>
          <a:xfrm flipH="1">
            <a:off x="4137700" y="3360397"/>
            <a:ext cx="338435" cy="100906"/>
            <a:chOff x="4255294" y="1661160"/>
            <a:chExt cx="1505426" cy="262890"/>
          </a:xfrm>
        </p:grpSpPr>
        <p:cxnSp>
          <p:nvCxnSpPr>
            <p:cNvPr id="30" name="直接连接符 29"/>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9468" name="矩形 28"/>
          <p:cNvSpPr/>
          <p:nvPr/>
        </p:nvSpPr>
        <p:spPr>
          <a:xfrm>
            <a:off x="1012167" y="2530911"/>
            <a:ext cx="1240790" cy="568325"/>
          </a:xfrm>
          <a:prstGeom prst="rect">
            <a:avLst/>
          </a:prstGeom>
          <a:noFill/>
          <a:ln w="9525">
            <a:noFill/>
          </a:ln>
        </p:spPr>
        <p:txBody>
          <a:bodyPr wrap="none" lIns="62112" tIns="31056" rIns="62112" bIns="31056" anchor="t">
            <a:spAutoFit/>
          </a:bodyPr>
          <a:p>
            <a:pPr>
              <a:lnSpc>
                <a:spcPct val="150000"/>
              </a:lnSpc>
            </a:pPr>
            <a:r>
              <a:rPr lang="en-US" altLang="en-US" sz="2200" b="1" dirty="0">
                <a:solidFill>
                  <a:srgbClr val="769D5D"/>
                </a:solidFill>
                <a:latin typeface="微软雅黑" panose="020B0503020204020204" pitchFamily="34" charset="-122"/>
                <a:ea typeface="微软雅黑" panose="020B0503020204020204" pitchFamily="34" charset="-122"/>
              </a:rPr>
              <a:t>基本原则</a:t>
            </a:r>
            <a:endParaRPr lang="en-US" altLang="zh-CN" sz="2200" b="1" dirty="0">
              <a:solidFill>
                <a:srgbClr val="769D5D"/>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2312670" y="2835803"/>
            <a:ext cx="645160" cy="499883"/>
            <a:chOff x="5524666" y="1879080"/>
            <a:chExt cx="1205146" cy="1051560"/>
          </a:xfrm>
          <a:solidFill>
            <a:schemeClr val="accent2">
              <a:lumMod val="75000"/>
            </a:schemeClr>
          </a:solidFill>
        </p:grpSpPr>
        <p:sp>
          <p:nvSpPr>
            <p:cNvPr id="15" name="六边形 14"/>
            <p:cNvSpPr/>
            <p:nvPr/>
          </p:nvSpPr>
          <p:spPr>
            <a:xfrm>
              <a:off x="5525852" y="187908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6" name="文本框 64"/>
            <p:cNvSpPr txBox="1"/>
            <p:nvPr/>
          </p:nvSpPr>
          <p:spPr>
            <a:xfrm>
              <a:off x="5524666" y="1879080"/>
              <a:ext cx="1045014" cy="714650"/>
            </a:xfrm>
            <a:prstGeom prst="rect">
              <a:avLst/>
            </a:prstGeom>
            <a:noFill/>
          </p:spPr>
          <p:txBody>
            <a:bodyPr wrap="square" rtlCol="0">
              <a:spAutoFit/>
            </a:bodyPr>
            <a:p>
              <a:pPr marL="0" marR="0" lvl="0" indent="0" algn="ctr" defTabSz="914400" rtl="0" eaLnBrk="0" fontAlgn="base" latinLnBrk="0" hangingPunct="0">
                <a:lnSpc>
                  <a:spcPct val="120000"/>
                </a:lnSpc>
                <a:spcBef>
                  <a:spcPct val="0"/>
                </a:spcBef>
                <a:spcAft>
                  <a:spcPct val="0"/>
                </a:spcAft>
                <a:buClrTx/>
                <a:buSzTx/>
                <a:buFontTx/>
                <a:buNone/>
                <a:defRPr/>
              </a:pPr>
              <a:r>
                <a:rPr kumimoji="0" lang="en-US" altLang="zh-CN" sz="1350" b="0" i="0" u="none" strike="noStrike" kern="1200" cap="none" spc="0" normalizeH="0" baseline="0" noProof="0" dirty="0">
                  <a:ln>
                    <a:noFill/>
                  </a:ln>
                  <a:solidFill>
                    <a:schemeClr val="bg1">
                      <a:lumMod val="95000"/>
                    </a:schemeClr>
                  </a:solidFill>
                  <a:effectLst/>
                  <a:uLnTx/>
                  <a:uFillTx/>
                  <a:latin typeface="Calibri" panose="020F0502020204030204" pitchFamily="34" charset="0"/>
                  <a:ea typeface="宋体" panose="02010600030101010101" pitchFamily="2" charset="-122"/>
                  <a:cs typeface="+mn-ea"/>
                  <a:sym typeface="+mn-lt"/>
                </a:rPr>
                <a:t>01</a:t>
              </a:r>
              <a:endParaRPr kumimoji="0" lang="zh-CN" altLang="en-US" sz="1350" b="0" i="0" u="none" strike="noStrike" kern="1200" cap="none" spc="0" normalizeH="0" baseline="-3000" noProof="0" dirty="0">
                <a:ln>
                  <a:noFill/>
                </a:ln>
                <a:solidFill>
                  <a:schemeClr val="bg1">
                    <a:lumMod val="95000"/>
                  </a:schemeClr>
                </a:solidFill>
                <a:effectLst/>
                <a:uLnTx/>
                <a:uFillTx/>
                <a:latin typeface="Calibri" panose="020F0502020204030204" pitchFamily="34" charset="0"/>
                <a:ea typeface="宋体" panose="02010600030101010101" pitchFamily="2" charset="-122"/>
                <a:cs typeface="+mn-ea"/>
                <a:sym typeface="+mn-lt"/>
              </a:endParaRPr>
            </a:p>
          </p:txBody>
        </p:sp>
      </p:grpSp>
      <p:grpSp>
        <p:nvGrpSpPr>
          <p:cNvPr id="6" name="组合 5"/>
          <p:cNvGrpSpPr/>
          <p:nvPr/>
        </p:nvGrpSpPr>
        <p:grpSpPr>
          <a:xfrm>
            <a:off x="3768090" y="2769128"/>
            <a:ext cx="668020" cy="566420"/>
            <a:chOff x="5525852" y="1879080"/>
            <a:chExt cx="1203960" cy="1051560"/>
          </a:xfrm>
          <a:solidFill>
            <a:schemeClr val="accent2">
              <a:lumMod val="75000"/>
            </a:schemeClr>
          </a:solidFill>
        </p:grpSpPr>
        <p:sp>
          <p:nvSpPr>
            <p:cNvPr id="7" name="六边形 6"/>
            <p:cNvSpPr/>
            <p:nvPr/>
          </p:nvSpPr>
          <p:spPr>
            <a:xfrm>
              <a:off x="5525852" y="187908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8" name="文本框 64"/>
            <p:cNvSpPr txBox="1"/>
            <p:nvPr/>
          </p:nvSpPr>
          <p:spPr>
            <a:xfrm>
              <a:off x="5651742" y="1909731"/>
              <a:ext cx="1044882" cy="630700"/>
            </a:xfrm>
            <a:prstGeom prst="rect">
              <a:avLst/>
            </a:prstGeom>
            <a:noFill/>
          </p:spPr>
          <p:txBody>
            <a:bodyPr wrap="square" rtlCol="0">
              <a:spAutoFit/>
            </a:bodyPr>
            <a:lstStyle/>
            <a:p>
              <a:pPr marL="0" marR="0" lvl="0" indent="0" algn="ctr" defTabSz="914400" rtl="0" eaLnBrk="0" fontAlgn="base" latinLnBrk="0" hangingPunct="0">
                <a:lnSpc>
                  <a:spcPct val="120000"/>
                </a:lnSpc>
                <a:spcBef>
                  <a:spcPct val="0"/>
                </a:spcBef>
                <a:spcAft>
                  <a:spcPct val="0"/>
                </a:spcAft>
                <a:buClrTx/>
                <a:buSzTx/>
                <a:buFontTx/>
                <a:buNone/>
                <a:defRPr/>
              </a:pPr>
              <a:r>
                <a:rPr kumimoji="0" lang="en-US" altLang="zh-CN" sz="1350" b="0" i="0" u="none" strike="noStrike" kern="1200" cap="none" spc="0" normalizeH="0" baseline="0" noProof="0" dirty="0">
                  <a:ln>
                    <a:noFill/>
                  </a:ln>
                  <a:solidFill>
                    <a:schemeClr val="bg1">
                      <a:lumMod val="95000"/>
                    </a:schemeClr>
                  </a:solidFill>
                  <a:effectLst/>
                  <a:uLnTx/>
                  <a:uFillTx/>
                  <a:latin typeface="Calibri" panose="020F0502020204030204" pitchFamily="34" charset="0"/>
                  <a:ea typeface="宋体" panose="02010600030101010101" pitchFamily="2" charset="-122"/>
                  <a:cs typeface="+mn-ea"/>
                  <a:sym typeface="+mn-lt"/>
                </a:rPr>
                <a:t>10</a:t>
              </a:r>
              <a:endParaRPr kumimoji="0" lang="en-US" altLang="zh-CN" sz="1350" b="0" i="0" u="none" strike="noStrike" kern="1200" cap="none" spc="0" normalizeH="0" baseline="0" noProof="0" dirty="0">
                <a:ln>
                  <a:noFill/>
                </a:ln>
                <a:solidFill>
                  <a:schemeClr val="bg1">
                    <a:lumMod val="95000"/>
                  </a:schemeClr>
                </a:solidFill>
                <a:effectLst/>
                <a:uLnTx/>
                <a:uFillTx/>
                <a:latin typeface="Calibri" panose="020F0502020204030204" pitchFamily="34" charset="0"/>
                <a:ea typeface="宋体" panose="02010600030101010101" pitchFamily="2" charset="-122"/>
                <a:cs typeface="+mn-ea"/>
                <a:sym typeface="+mn-lt"/>
              </a:endParaRPr>
            </a:p>
          </p:txBody>
        </p:sp>
      </p:grpSp>
      <p:grpSp>
        <p:nvGrpSpPr>
          <p:cNvPr id="19459" name="组合 7"/>
          <p:cNvGrpSpPr/>
          <p:nvPr/>
        </p:nvGrpSpPr>
        <p:grpSpPr>
          <a:xfrm>
            <a:off x="1782763" y="3041226"/>
            <a:ext cx="706437" cy="177800"/>
            <a:chOff x="4470269" y="1661160"/>
            <a:chExt cx="1290451" cy="262890"/>
          </a:xfrm>
        </p:grpSpPr>
        <p:cxnSp>
          <p:nvCxnSpPr>
            <p:cNvPr id="9" name="直接连接符 8"/>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2" name="矩形 57"/>
          <p:cNvSpPr/>
          <p:nvPr/>
        </p:nvSpPr>
        <p:spPr>
          <a:xfrm>
            <a:off x="603931" y="3461352"/>
            <a:ext cx="1198880" cy="706755"/>
          </a:xfrm>
          <a:prstGeom prst="rect">
            <a:avLst/>
          </a:prstGeom>
          <a:noFill/>
          <a:ln w="9525">
            <a:noFill/>
          </a:ln>
        </p:spPr>
        <p:txBody>
          <a:bodyPr wrap="square" anchor="t">
            <a:spAutoFit/>
          </a:bodyPr>
          <a:p>
            <a:pPr algn="r">
              <a:lnSpc>
                <a:spcPct val="100000"/>
              </a:lnSpc>
            </a:pPr>
            <a:endParaRPr lang="en-US" altLang="en-US" sz="2000" b="1" dirty="0">
              <a:latin typeface="微软雅黑" panose="020B0503020204020204" pitchFamily="34" charset="-122"/>
              <a:ea typeface="微软雅黑" panose="020B0503020204020204" pitchFamily="34" charset="-122"/>
              <a:sym typeface="+mn-ea"/>
            </a:endParaRPr>
          </a:p>
          <a:p>
            <a:pPr algn="r">
              <a:lnSpc>
                <a:spcPct val="100000"/>
              </a:lnSpc>
            </a:pPr>
            <a:r>
              <a:rPr lang="zh-CN" altLang="en-US" sz="2000" b="1" dirty="0">
                <a:latin typeface="微软雅黑" panose="020B0503020204020204" pitchFamily="34" charset="-122"/>
                <a:ea typeface="微软雅黑" panose="020B0503020204020204" pitchFamily="34" charset="-122"/>
                <a:sym typeface="+mn-ea"/>
              </a:rPr>
              <a:t>申请条件</a:t>
            </a:r>
            <a:endParaRPr lang="en-US" altLang="en-US" sz="2000" b="1" dirty="0">
              <a:latin typeface="微软雅黑" panose="020B0503020204020204" pitchFamily="34" charset="-122"/>
              <a:ea typeface="微软雅黑" panose="020B0503020204020204" pitchFamily="34" charset="-122"/>
            </a:endParaRPr>
          </a:p>
        </p:txBody>
      </p:sp>
      <p:sp>
        <p:nvSpPr>
          <p:cNvPr id="33" name="矩形 28"/>
          <p:cNvSpPr/>
          <p:nvPr/>
        </p:nvSpPr>
        <p:spPr>
          <a:xfrm>
            <a:off x="4644367" y="2650926"/>
            <a:ext cx="1240790" cy="568325"/>
          </a:xfrm>
          <a:prstGeom prst="rect">
            <a:avLst/>
          </a:prstGeom>
          <a:noFill/>
          <a:ln w="9525">
            <a:noFill/>
          </a:ln>
        </p:spPr>
        <p:txBody>
          <a:bodyPr wrap="none" lIns="62112" tIns="31056" rIns="62112" bIns="31056" anchor="t">
            <a:spAutoFit/>
          </a:bodyPr>
          <a:p>
            <a:pPr>
              <a:lnSpc>
                <a:spcPct val="150000"/>
              </a:lnSpc>
            </a:pPr>
            <a:r>
              <a:rPr lang="zh-CN" altLang="en-US" sz="2200" b="1" dirty="0">
                <a:solidFill>
                  <a:srgbClr val="769D5D"/>
                </a:solidFill>
                <a:latin typeface="微软雅黑" panose="020B0503020204020204" pitchFamily="34" charset="-122"/>
                <a:ea typeface="微软雅黑" panose="020B0503020204020204" pitchFamily="34" charset="-122"/>
              </a:rPr>
              <a:t>认定程序</a:t>
            </a:r>
            <a:endParaRPr lang="zh-CN" altLang="en-US" sz="2200" b="1" dirty="0">
              <a:solidFill>
                <a:srgbClr val="769D5D"/>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40005" y="-1143742"/>
            <a:ext cx="6941185" cy="12236450"/>
          </a:xfrm>
          <a:prstGeom prst="rect">
            <a:avLst/>
          </a:prstGeom>
        </p:spPr>
      </p:pic>
      <p:sp>
        <p:nvSpPr>
          <p:cNvPr id="45057" name="内容占位符 17"/>
          <p:cNvSpPr>
            <a:spLocks noGrp="1" noChangeArrowheads="1"/>
          </p:cNvSpPr>
          <p:nvPr>
            <p:ph idx="1"/>
          </p:nvPr>
        </p:nvSpPr>
        <p:spPr>
          <a:xfrm>
            <a:off x="322580" y="2399030"/>
            <a:ext cx="5913755" cy="4112895"/>
          </a:xfrm>
        </p:spPr>
        <p:txBody>
          <a:bodyPr vert="horz" wrap="square" lIns="51435" tIns="25717" rIns="51435" bIns="25717" numCol="1" rtlCol="0" anchor="t" anchorCtr="0" compatLnSpc="1">
            <a:noAutofit/>
          </a:bodyPr>
          <a:lstStyle/>
          <a:p>
            <a:pPr marL="0" marR="0" lvl="0" indent="304800" algn="just" defTabSz="914400" rtl="0" eaLnBrk="1" fontAlgn="base" latinLnBrk="0" hangingPunct="1">
              <a:lnSpc>
                <a:spcPct val="150000"/>
              </a:lnSpc>
              <a:spcBef>
                <a:spcPts val="600"/>
              </a:spcBef>
              <a:spcAft>
                <a:spcPts val="0"/>
              </a:spcAft>
              <a:buClrTx/>
              <a:buSzTx/>
              <a:buFontTx/>
              <a:buNone/>
              <a:defRPr/>
            </a:pPr>
            <a:endParaRPr kumimoji="0" lang="zh-CN" altLang="zh-CN" sz="2400" b="0" i="0" u="none" strike="noStrike" kern="1200" cap="none" spc="0" normalizeH="0" baseline="0" noProof="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304800" algn="just" defTabSz="914400" rtl="0" eaLnBrk="1" fontAlgn="base" latinLnBrk="0" hangingPunct="1">
              <a:lnSpc>
                <a:spcPct val="150000"/>
              </a:lnSpc>
              <a:spcBef>
                <a:spcPts val="600"/>
              </a:spcBef>
              <a:spcAft>
                <a:spcPts val="0"/>
              </a:spcAft>
              <a:buClrTx/>
              <a:buSzTx/>
              <a:buFontTx/>
              <a:buNone/>
              <a:defRPr/>
            </a:pPr>
            <a:r>
              <a:rPr kumimoji="0" lang="en-US" altLang="zh-CN" sz="2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0" lang="en-US" altLang="zh-CN" sz="1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0" lang="zh-CN" altLang="en-US" sz="1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en-US" altLang="zh-CN" sz="1800" b="1" i="0" u="none" strike="noStrike" kern="1200" cap="none" spc="0" normalizeH="0" baseline="0" noProof="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kumimoji="0" lang="zh-CN" altLang="en-US" sz="1800" b="1" i="0" u="none" strike="noStrike" kern="1200" cap="none" spc="0" normalizeH="0" baseline="0" noProof="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zh-CN" sz="1800" b="1" i="0" u="none" strike="noStrike" kern="1200" cap="none" spc="0" normalizeH="0" baseline="0" noProof="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加固目的：</a:t>
            </a:r>
            <a:endParaRPr kumimoji="0" lang="en-US" altLang="zh-CN" sz="1800" b="1" i="0" u="none" strike="noStrike" kern="1200" cap="none" spc="0" normalizeH="0" baseline="0" noProof="1">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0" algn="just" defTabSz="914400" rtl="0" eaLnBrk="1" fontAlgn="base" latinLnBrk="0" hangingPunct="1">
              <a:lnSpc>
                <a:spcPct val="150000"/>
              </a:lnSpc>
              <a:spcBef>
                <a:spcPts val="1400"/>
              </a:spcBef>
              <a:spcAft>
                <a:spcPct val="0"/>
              </a:spcAft>
              <a:buClr>
                <a:schemeClr val="accent1"/>
              </a:buClr>
              <a:buSzPct val="80000"/>
              <a:buFont typeface="Corbel" panose="020B0503020204020204" pitchFamily="34" charset="0"/>
              <a:buNone/>
            </a:pPr>
            <a:r>
              <a:rPr kumimoji="0" lang="zh-CN" altLang="zh-CN" sz="1800" b="0" i="0" u="none" strike="noStrike" kern="1200" cap="none" spc="0" normalizeH="0" baseline="0" noProof="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提高生土墙体承载力与抗倒塌能力；修复墙体局部出现的裂缝、剥落等缺陷。</a:t>
            </a:r>
            <a:endParaRPr kumimoji="0" lang="zh-CN" altLang="zh-CN" sz="1800" b="0" i="0" u="none" strike="noStrike" kern="1200" cap="none" spc="0" normalizeH="0" baseline="0"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304800" algn="just" eaLnBrk="1" hangingPunct="1">
              <a:lnSpc>
                <a:spcPct val="150000"/>
              </a:lnSpc>
              <a:spcBef>
                <a:spcPts val="600"/>
              </a:spcBef>
              <a:spcAft>
                <a:spcPts val="0"/>
              </a:spcAft>
              <a:buClrTx/>
              <a:buSzTx/>
              <a:buNone/>
              <a:defRPr/>
            </a:pPr>
            <a:r>
              <a:rPr lang="zh-CN" altLang="en-US" sz="1800" b="1" noProof="1">
                <a:solidFill>
                  <a:srgbClr val="0070C0"/>
                </a:solidFill>
                <a:latin typeface="微软雅黑" panose="020B0503020204020204" pitchFamily="34" charset="-122"/>
                <a:ea typeface="微软雅黑" panose="020B0503020204020204" pitchFamily="34" charset="-122"/>
                <a:sym typeface="+mn-ea"/>
              </a:rPr>
              <a:t>   （</a:t>
            </a:r>
            <a:r>
              <a:rPr lang="en-US" altLang="zh-CN" sz="1800" b="1" noProof="1">
                <a:solidFill>
                  <a:srgbClr val="0070C0"/>
                </a:solidFill>
                <a:latin typeface="微软雅黑" panose="020B0503020204020204" pitchFamily="34" charset="-122"/>
                <a:ea typeface="微软雅黑" panose="020B0503020204020204" pitchFamily="34" charset="-122"/>
                <a:sym typeface="+mn-ea"/>
              </a:rPr>
              <a:t>2</a:t>
            </a:r>
            <a:r>
              <a:rPr lang="zh-CN" altLang="en-US" sz="1800" b="1" noProof="1">
                <a:solidFill>
                  <a:srgbClr val="0070C0"/>
                </a:solidFill>
                <a:latin typeface="微软雅黑" panose="020B0503020204020204" pitchFamily="34" charset="-122"/>
                <a:ea typeface="微软雅黑" panose="020B0503020204020204" pitchFamily="34" charset="-122"/>
                <a:sym typeface="+mn-ea"/>
              </a:rPr>
              <a:t>）</a:t>
            </a:r>
            <a:r>
              <a:rPr lang="zh-CN" altLang="zh-CN" sz="1800" b="1" noProof="1">
                <a:solidFill>
                  <a:srgbClr val="0070C0"/>
                </a:solidFill>
                <a:latin typeface="微软雅黑" panose="020B0503020204020204" pitchFamily="34" charset="-122"/>
                <a:ea typeface="微软雅黑" panose="020B0503020204020204" pitchFamily="34" charset="-122"/>
                <a:sym typeface="+mn-ea"/>
              </a:rPr>
              <a:t>加固方法</a:t>
            </a:r>
            <a:r>
              <a:rPr lang="zh-CN" altLang="en-US" sz="1800" b="1" noProof="1">
                <a:solidFill>
                  <a:srgbClr val="0070C0"/>
                </a:solidFill>
                <a:latin typeface="微软雅黑" panose="020B0503020204020204" pitchFamily="34" charset="-122"/>
                <a:ea typeface="微软雅黑" panose="020B0503020204020204" pitchFamily="34" charset="-122"/>
                <a:sym typeface="+mn-ea"/>
              </a:rPr>
              <a:t>：</a:t>
            </a:r>
            <a:endParaRPr lang="zh-CN" altLang="en-US" sz="1800" b="1" noProof="1">
              <a:solidFill>
                <a:srgbClr val="0070C0"/>
              </a:solidFill>
              <a:latin typeface="微软雅黑" panose="020B0503020204020204" pitchFamily="34" charset="-122"/>
              <a:ea typeface="微软雅黑" panose="020B0503020204020204" pitchFamily="34" charset="-122"/>
              <a:sym typeface="+mn-ea"/>
            </a:endParaRPr>
          </a:p>
          <a:p>
            <a:pPr marL="228600" marR="0" indent="0" algn="just" defTabSz="914400" rtl="0" eaLnBrk="1" fontAlgn="base" latinLnBrk="0" hangingPunct="1">
              <a:lnSpc>
                <a:spcPct val="150000"/>
              </a:lnSpc>
              <a:spcBef>
                <a:spcPts val="1400"/>
              </a:spcBef>
              <a:spcAft>
                <a:spcPts val="600"/>
              </a:spcAft>
              <a:buClr>
                <a:schemeClr val="accent1"/>
              </a:buClr>
              <a:buSzPct val="80000"/>
              <a:buFont typeface="Corbel" panose="020B0503020204020204" pitchFamily="34" charset="0"/>
              <a:buNone/>
            </a:pPr>
            <a:r>
              <a:rPr kumimoji="0" lang="zh-CN" altLang="en-US" sz="1800" b="0" i="0" u="none" strike="noStrike" kern="1200" cap="none" spc="0" normalizeH="0" baseline="0" noProof="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0" sz="1800" b="0" i="0" u="none" strike="noStrike" kern="1200" cap="none" spc="0" normalizeH="0" baseline="0" noProof="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砂浆面层加固—配筋砂浆带加固—重砌或增设墙体加固—增设扶壁柱加固—木龙骨加固—墙体裂缝修复</a:t>
            </a:r>
            <a:endParaRPr kumimoji="0" sz="1800" b="0" i="0" u="none" strike="noStrike" kern="1200" cap="none" spc="0" normalizeH="0" baseline="0" noProof="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304800" algn="just" defTabSz="914400" rtl="0" eaLnBrk="1" fontAlgn="base" latinLnBrk="0" hangingPunct="1">
              <a:lnSpc>
                <a:spcPct val="150000"/>
              </a:lnSpc>
              <a:spcBef>
                <a:spcPts val="600"/>
              </a:spcBef>
              <a:spcAft>
                <a:spcPts val="0"/>
              </a:spcAft>
              <a:buClrTx/>
              <a:buSzTx/>
              <a:buFontTx/>
              <a:buNone/>
              <a:defRPr/>
            </a:pPr>
            <a:endParaRPr kumimoji="0" lang="en-US" altLang="zh-CN" sz="1800" b="0" i="0" u="none" strike="noStrike" kern="1200" cap="none" spc="0" normalizeH="0" baseline="0" noProof="1"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横卷形 6"/>
          <p:cNvSpPr/>
          <p:nvPr/>
        </p:nvSpPr>
        <p:spPr>
          <a:xfrm>
            <a:off x="474980" y="763163"/>
            <a:ext cx="4164965" cy="669925"/>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accent1">
                    <a:lumMod val="75000"/>
                  </a:schemeClr>
                </a:solidFill>
                <a:latin typeface="方正舒体" panose="02010601030101010101" charset="-122"/>
                <a:ea typeface="方正舒体" panose="02010601030101010101" charset="-122"/>
              </a:rPr>
              <a:t>生土墙体加固与修复</a:t>
            </a:r>
            <a:endParaRPr lang="zh-CN" altLang="en-US" sz="2400" b="1">
              <a:solidFill>
                <a:schemeClr val="accent1">
                  <a:lumMod val="75000"/>
                </a:schemeClr>
              </a:solidFill>
              <a:latin typeface="方正舒体" panose="02010601030101010101" charset="-122"/>
              <a:ea typeface="方正舒体" panose="02010601030101010101"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41275" y="-1165967"/>
            <a:ext cx="6941185" cy="12236450"/>
          </a:xfrm>
          <a:prstGeom prst="rect">
            <a:avLst/>
          </a:prstGeom>
        </p:spPr>
      </p:pic>
      <p:sp>
        <p:nvSpPr>
          <p:cNvPr id="5" name="横卷形 4"/>
          <p:cNvSpPr/>
          <p:nvPr/>
        </p:nvSpPr>
        <p:spPr>
          <a:xfrm>
            <a:off x="475615" y="552343"/>
            <a:ext cx="4164965" cy="669925"/>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accent1">
                    <a:lumMod val="75000"/>
                  </a:schemeClr>
                </a:solidFill>
                <a:latin typeface="方正舒体" panose="02010601030101010101" charset="-122"/>
                <a:ea typeface="方正舒体" panose="02010601030101010101" charset="-122"/>
              </a:rPr>
              <a:t>生土墙体加固与修复方法</a:t>
            </a:r>
            <a:endParaRPr lang="zh-CN" altLang="en-US" sz="2400" b="1">
              <a:solidFill>
                <a:schemeClr val="accent1">
                  <a:lumMod val="75000"/>
                </a:schemeClr>
              </a:solidFill>
              <a:latin typeface="方正舒体" panose="02010601030101010101" charset="-122"/>
              <a:ea typeface="方正舒体" panose="02010601030101010101" charset="-122"/>
            </a:endParaRPr>
          </a:p>
        </p:txBody>
      </p:sp>
      <p:sp>
        <p:nvSpPr>
          <p:cNvPr id="2" name="爆炸形 1 1"/>
          <p:cNvSpPr/>
          <p:nvPr/>
        </p:nvSpPr>
        <p:spPr>
          <a:xfrm>
            <a:off x="3973195" y="1398163"/>
            <a:ext cx="2757170" cy="1706245"/>
          </a:xfrm>
          <a:prstGeom prst="irregularSeal1">
            <a:avLst/>
          </a:prstGeom>
          <a:solidFill>
            <a:schemeClr val="bg1"/>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3" name="矩形 1"/>
          <p:cNvSpPr/>
          <p:nvPr/>
        </p:nvSpPr>
        <p:spPr>
          <a:xfrm>
            <a:off x="4044950" y="2066818"/>
            <a:ext cx="2226945" cy="368300"/>
          </a:xfrm>
          <a:prstGeom prst="rect">
            <a:avLst/>
          </a:prstGeom>
          <a:noFill/>
          <a:ln w="9525">
            <a:noFill/>
          </a:ln>
        </p:spPr>
        <p:txBody>
          <a:bodyPr wrap="square" anchor="t">
            <a:spAutoFit/>
          </a:bodyPr>
          <a:p>
            <a:pPr indent="304800" algn="ctr"/>
            <a:r>
              <a:rPr lang="zh-CN" altLang="en-US" sz="1800" b="1" dirty="0">
                <a:solidFill>
                  <a:schemeClr val="accent3">
                    <a:lumMod val="50000"/>
                  </a:schemeClr>
                </a:solidFill>
                <a:latin typeface="方正舒体" panose="02010601030101010101" charset="-122"/>
                <a:ea typeface="方正舒体" panose="02010601030101010101" charset="-122"/>
              </a:rPr>
              <a:t>配筋砂浆带加固</a:t>
            </a:r>
            <a:endParaRPr lang="zh-CN" altLang="en-US" sz="1800" b="1" dirty="0">
              <a:solidFill>
                <a:schemeClr val="accent3">
                  <a:lumMod val="50000"/>
                </a:schemeClr>
              </a:solidFill>
              <a:latin typeface="方正舒体" panose="02010601030101010101" charset="-122"/>
              <a:ea typeface="方正舒体" panose="02010601030101010101" charset="-122"/>
            </a:endParaRPr>
          </a:p>
        </p:txBody>
      </p:sp>
      <p:grpSp>
        <p:nvGrpSpPr>
          <p:cNvPr id="6" name="组合 5"/>
          <p:cNvGrpSpPr/>
          <p:nvPr/>
        </p:nvGrpSpPr>
        <p:grpSpPr>
          <a:xfrm rot="0">
            <a:off x="475615" y="2334788"/>
            <a:ext cx="3989705" cy="1746885"/>
            <a:chOff x="1350" y="7604"/>
            <a:chExt cx="8851" cy="3888"/>
          </a:xfrm>
        </p:grpSpPr>
        <p:pic>
          <p:nvPicPr>
            <p:cNvPr id="94211" name="Picture 3"/>
            <p:cNvPicPr>
              <a:picLocks noChangeAspect="1"/>
            </p:cNvPicPr>
            <p:nvPr/>
          </p:nvPicPr>
          <p:blipFill>
            <a:blip r:embed="rId2"/>
            <a:stretch>
              <a:fillRect/>
            </a:stretch>
          </p:blipFill>
          <p:spPr>
            <a:xfrm>
              <a:off x="4649" y="8238"/>
              <a:ext cx="5553" cy="3254"/>
            </a:xfrm>
            <a:prstGeom prst="rect">
              <a:avLst/>
            </a:prstGeom>
            <a:noFill/>
            <a:ln w="9525">
              <a:noFill/>
            </a:ln>
          </p:spPr>
        </p:pic>
        <p:pic>
          <p:nvPicPr>
            <p:cNvPr id="94212" name="Picture 4"/>
            <p:cNvPicPr>
              <a:picLocks noChangeAspect="1"/>
            </p:cNvPicPr>
            <p:nvPr/>
          </p:nvPicPr>
          <p:blipFill>
            <a:blip r:embed="rId3"/>
            <a:stretch>
              <a:fillRect/>
            </a:stretch>
          </p:blipFill>
          <p:spPr>
            <a:xfrm>
              <a:off x="1350" y="7604"/>
              <a:ext cx="2474" cy="1713"/>
            </a:xfrm>
            <a:prstGeom prst="rect">
              <a:avLst/>
            </a:prstGeom>
            <a:noFill/>
            <a:ln w="9525">
              <a:noFill/>
            </a:ln>
          </p:spPr>
        </p:pic>
      </p:grpSp>
      <p:sp>
        <p:nvSpPr>
          <p:cNvPr id="7" name="矩形 11"/>
          <p:cNvSpPr/>
          <p:nvPr/>
        </p:nvSpPr>
        <p:spPr>
          <a:xfrm>
            <a:off x="1962785" y="5961273"/>
            <a:ext cx="4486910" cy="521970"/>
          </a:xfrm>
          <a:prstGeom prst="rect">
            <a:avLst/>
          </a:prstGeom>
          <a:noFill/>
          <a:ln w="9525">
            <a:noFill/>
          </a:ln>
        </p:spPr>
        <p:txBody>
          <a:bodyPr wrap="square" anchor="t">
            <a:spAutoFit/>
          </a:bodyPr>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在生土墙体两侧表面刻槽，嵌入水平、竖向木龙骨或木板条，节点部位钻孔，采用穿墙螺杆将两侧木龙骨或木板条紧固</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2441575" y="4436003"/>
            <a:ext cx="4008120" cy="1403350"/>
            <a:chOff x="1350" y="8927"/>
            <a:chExt cx="7641" cy="2914"/>
          </a:xfrm>
        </p:grpSpPr>
        <p:pic>
          <p:nvPicPr>
            <p:cNvPr id="96261" name="图片 8" descr="方木加固2.jpg"/>
            <p:cNvPicPr>
              <a:picLocks noChangeAspect="1"/>
            </p:cNvPicPr>
            <p:nvPr/>
          </p:nvPicPr>
          <p:blipFill>
            <a:blip r:embed="rId4"/>
            <a:srcRect l="22656" r="26563"/>
            <a:stretch>
              <a:fillRect/>
            </a:stretch>
          </p:blipFill>
          <p:spPr>
            <a:xfrm>
              <a:off x="1350" y="8927"/>
              <a:ext cx="3445" cy="2914"/>
            </a:xfrm>
            <a:prstGeom prst="rect">
              <a:avLst/>
            </a:prstGeom>
            <a:noFill/>
            <a:ln w="9525">
              <a:noFill/>
            </a:ln>
          </p:spPr>
        </p:pic>
        <p:pic>
          <p:nvPicPr>
            <p:cNvPr id="10" name="图片 10" descr="DSC09350.JPG"/>
            <p:cNvPicPr>
              <a:picLocks noChangeAspect="1"/>
            </p:cNvPicPr>
            <p:nvPr/>
          </p:nvPicPr>
          <p:blipFill>
            <a:blip r:embed="rId5"/>
            <a:srcRect l="16437" t="6844" r="12576"/>
            <a:stretch>
              <a:fillRect/>
            </a:stretch>
          </p:blipFill>
          <p:spPr>
            <a:xfrm>
              <a:off x="5993" y="8927"/>
              <a:ext cx="2998" cy="2914"/>
            </a:xfrm>
            <a:prstGeom prst="rect">
              <a:avLst/>
            </a:prstGeom>
            <a:noFill/>
            <a:ln w="9525">
              <a:noFill/>
            </a:ln>
          </p:spPr>
        </p:pic>
      </p:grpSp>
      <p:sp>
        <p:nvSpPr>
          <p:cNvPr id="11" name="爆炸形 1 10"/>
          <p:cNvSpPr/>
          <p:nvPr/>
        </p:nvSpPr>
        <p:spPr>
          <a:xfrm>
            <a:off x="793115" y="6483243"/>
            <a:ext cx="2757170" cy="1706245"/>
          </a:xfrm>
          <a:prstGeom prst="irregularSeal1">
            <a:avLst/>
          </a:prstGeom>
          <a:solidFill>
            <a:schemeClr val="bg1"/>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12" name="矩形 1"/>
          <p:cNvSpPr/>
          <p:nvPr/>
        </p:nvSpPr>
        <p:spPr>
          <a:xfrm>
            <a:off x="972185" y="7152533"/>
            <a:ext cx="2226945" cy="368300"/>
          </a:xfrm>
          <a:prstGeom prst="rect">
            <a:avLst/>
          </a:prstGeom>
          <a:noFill/>
          <a:ln w="9525">
            <a:noFill/>
          </a:ln>
        </p:spPr>
        <p:txBody>
          <a:bodyPr wrap="square" anchor="t">
            <a:spAutoFit/>
          </a:bodyPr>
          <a:p>
            <a:pPr indent="304800" algn="ctr"/>
            <a:r>
              <a:rPr lang="zh-CN" altLang="en-US" sz="1800" b="1" dirty="0">
                <a:solidFill>
                  <a:schemeClr val="accent3">
                    <a:lumMod val="50000"/>
                  </a:schemeClr>
                </a:solidFill>
                <a:latin typeface="方正舒体" panose="02010601030101010101" charset="-122"/>
                <a:ea typeface="方正舒体" panose="02010601030101010101" charset="-122"/>
              </a:rPr>
              <a:t>木龙骨加固</a:t>
            </a:r>
            <a:endParaRPr lang="zh-CN" altLang="en-US" sz="1800" b="1" dirty="0">
              <a:solidFill>
                <a:schemeClr val="accent3">
                  <a:lumMod val="50000"/>
                </a:schemeClr>
              </a:solidFill>
              <a:latin typeface="方正舒体" panose="02010601030101010101" charset="-122"/>
              <a:ea typeface="方正舒体" panose="02010601030101010101"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40005" y="-1143742"/>
            <a:ext cx="6941185" cy="12236450"/>
          </a:xfrm>
          <a:prstGeom prst="rect">
            <a:avLst/>
          </a:prstGeom>
        </p:spPr>
      </p:pic>
      <p:sp>
        <p:nvSpPr>
          <p:cNvPr id="45057" name="内容占位符 17"/>
          <p:cNvSpPr>
            <a:spLocks noGrp="1" noChangeArrowheads="1"/>
          </p:cNvSpPr>
          <p:nvPr>
            <p:ph idx="1"/>
          </p:nvPr>
        </p:nvSpPr>
        <p:spPr>
          <a:xfrm>
            <a:off x="256540" y="2027555"/>
            <a:ext cx="6122035" cy="4247515"/>
          </a:xfrm>
        </p:spPr>
        <p:txBody>
          <a:bodyPr vert="horz" wrap="square" lIns="51435" tIns="25717" rIns="51435" bIns="25717" numCol="1" rtlCol="0" anchor="t" anchorCtr="0" compatLnSpc="1">
            <a:noAutofit/>
          </a:bodyPr>
          <a:lstStyle/>
          <a:p>
            <a:pPr marL="0" marR="0" lvl="0" indent="304800" algn="just" defTabSz="914400" rtl="0" eaLnBrk="1" fontAlgn="base" latinLnBrk="0" hangingPunct="1">
              <a:lnSpc>
                <a:spcPct val="150000"/>
              </a:lnSpc>
              <a:spcBef>
                <a:spcPts val="600"/>
              </a:spcBef>
              <a:spcAft>
                <a:spcPts val="0"/>
              </a:spcAft>
              <a:buClrTx/>
              <a:buSzTx/>
              <a:buFontTx/>
              <a:buNone/>
              <a:defRPr/>
            </a:pPr>
            <a:endParaRPr kumimoji="0" lang="zh-CN" altLang="zh-CN" sz="2400" b="0" i="0" u="none" strike="noStrike" kern="1200" cap="none" spc="0" normalizeH="0" baseline="0" noProof="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304800" algn="just" defTabSz="914400" rtl="0" eaLnBrk="1" fontAlgn="base" latinLnBrk="0" hangingPunct="1">
              <a:lnSpc>
                <a:spcPct val="150000"/>
              </a:lnSpc>
              <a:spcBef>
                <a:spcPts val="600"/>
              </a:spcBef>
              <a:spcAft>
                <a:spcPts val="0"/>
              </a:spcAft>
              <a:buClrTx/>
              <a:buSzTx/>
              <a:buFontTx/>
              <a:buNone/>
              <a:defRPr/>
            </a:pPr>
            <a:r>
              <a:rPr kumimoji="0" lang="en-US" altLang="zh-CN" sz="2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0" lang="zh-CN" altLang="en-US" sz="1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en-US" altLang="zh-CN" sz="1800" b="1" i="0" u="none" strike="noStrike" kern="1200" cap="none" spc="0" normalizeH="0" baseline="0" noProof="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kumimoji="0" lang="zh-CN" altLang="en-US" sz="1800" b="1" i="0" u="none" strike="noStrike" kern="1200" cap="none" spc="0" normalizeH="0" baseline="0" noProof="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zh-CN" sz="1800" b="1" i="0" u="none" strike="noStrike" kern="1200" cap="none" spc="0" normalizeH="0" baseline="0" noProof="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加固目的：</a:t>
            </a:r>
            <a:endParaRPr kumimoji="0" lang="en-US" altLang="zh-CN" sz="1800" b="1" i="0" u="none" strike="noStrike" kern="1200" cap="none" spc="0" normalizeH="0" baseline="0" noProof="1">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0" algn="just" defTabSz="914400" rtl="0" eaLnBrk="1" fontAlgn="base" latinLnBrk="0" hangingPunct="1">
              <a:lnSpc>
                <a:spcPct val="150000"/>
              </a:lnSpc>
              <a:spcBef>
                <a:spcPts val="1400"/>
              </a:spcBef>
              <a:spcAft>
                <a:spcPct val="0"/>
              </a:spcAft>
              <a:buClr>
                <a:schemeClr val="accent1"/>
              </a:buClr>
              <a:buSzPct val="80000"/>
              <a:buFont typeface="Corbel" panose="020B0503020204020204" pitchFamily="34" charset="0"/>
              <a:buNone/>
            </a:pPr>
            <a:r>
              <a:rPr kumimoji="0" lang="zh-CN" altLang="zh-CN" sz="1800" b="0" i="0" u="none" strike="noStrike" kern="1200" cap="none" spc="0" normalizeH="0" baseline="0" noProof="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提高木构件与节点的承载能力与刚度，减小木构件的变形与节点转动，提高木构件的耐久性能。</a:t>
            </a:r>
            <a:endParaRPr kumimoji="0" lang="zh-CN" altLang="zh-CN" sz="1800" b="0" i="0" u="none" strike="noStrike" kern="1200" cap="none" spc="0" normalizeH="0" baseline="0"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304800" algn="just" eaLnBrk="1" hangingPunct="1">
              <a:lnSpc>
                <a:spcPct val="150000"/>
              </a:lnSpc>
              <a:spcBef>
                <a:spcPts val="600"/>
              </a:spcBef>
              <a:spcAft>
                <a:spcPts val="0"/>
              </a:spcAft>
              <a:buClrTx/>
              <a:buSzTx/>
              <a:buNone/>
              <a:defRPr/>
            </a:pPr>
            <a:r>
              <a:rPr lang="zh-CN" altLang="en-US" sz="1800" b="1" noProof="1">
                <a:solidFill>
                  <a:srgbClr val="0070C0"/>
                </a:solidFill>
                <a:latin typeface="微软雅黑" panose="020B0503020204020204" pitchFamily="34" charset="-122"/>
                <a:ea typeface="微软雅黑" panose="020B0503020204020204" pitchFamily="34" charset="-122"/>
                <a:sym typeface="+mn-ea"/>
              </a:rPr>
              <a:t>   （</a:t>
            </a:r>
            <a:r>
              <a:rPr lang="en-US" altLang="zh-CN" sz="1800" b="1" noProof="1">
                <a:solidFill>
                  <a:srgbClr val="0070C0"/>
                </a:solidFill>
                <a:latin typeface="微软雅黑" panose="020B0503020204020204" pitchFamily="34" charset="-122"/>
                <a:ea typeface="微软雅黑" panose="020B0503020204020204" pitchFamily="34" charset="-122"/>
                <a:sym typeface="+mn-ea"/>
              </a:rPr>
              <a:t>2</a:t>
            </a:r>
            <a:r>
              <a:rPr lang="zh-CN" altLang="en-US" sz="1800" b="1" noProof="1">
                <a:solidFill>
                  <a:srgbClr val="0070C0"/>
                </a:solidFill>
                <a:latin typeface="微软雅黑" panose="020B0503020204020204" pitchFamily="34" charset="-122"/>
                <a:ea typeface="微软雅黑" panose="020B0503020204020204" pitchFamily="34" charset="-122"/>
                <a:sym typeface="+mn-ea"/>
              </a:rPr>
              <a:t>）</a:t>
            </a:r>
            <a:r>
              <a:rPr lang="zh-CN" altLang="zh-CN" sz="1800" b="1" noProof="1">
                <a:solidFill>
                  <a:srgbClr val="0070C0"/>
                </a:solidFill>
                <a:latin typeface="微软雅黑" panose="020B0503020204020204" pitchFamily="34" charset="-122"/>
                <a:ea typeface="微软雅黑" panose="020B0503020204020204" pitchFamily="34" charset="-122"/>
                <a:sym typeface="+mn-ea"/>
              </a:rPr>
              <a:t>加固方法</a:t>
            </a:r>
            <a:r>
              <a:rPr lang="zh-CN" altLang="en-US" sz="1800" b="1" noProof="1">
                <a:solidFill>
                  <a:srgbClr val="0070C0"/>
                </a:solidFill>
                <a:latin typeface="微软雅黑" panose="020B0503020204020204" pitchFamily="34" charset="-122"/>
                <a:ea typeface="微软雅黑" panose="020B0503020204020204" pitchFamily="34" charset="-122"/>
                <a:sym typeface="+mn-ea"/>
              </a:rPr>
              <a:t>：</a:t>
            </a:r>
            <a:endParaRPr lang="zh-CN" altLang="en-US" sz="1800" b="1" noProof="1">
              <a:solidFill>
                <a:srgbClr val="0070C0"/>
              </a:solidFill>
              <a:latin typeface="微软雅黑" panose="020B0503020204020204" pitchFamily="34" charset="-122"/>
              <a:ea typeface="微软雅黑" panose="020B0503020204020204" pitchFamily="34" charset="-122"/>
              <a:sym typeface="+mn-ea"/>
            </a:endParaRPr>
          </a:p>
          <a:p>
            <a:pPr marL="228600" marR="0" indent="0" algn="just" defTabSz="914400" rtl="0" eaLnBrk="1" fontAlgn="base" latinLnBrk="0" hangingPunct="1">
              <a:lnSpc>
                <a:spcPct val="150000"/>
              </a:lnSpc>
              <a:spcBef>
                <a:spcPts val="1400"/>
              </a:spcBef>
              <a:spcAft>
                <a:spcPts val="600"/>
              </a:spcAft>
              <a:buClr>
                <a:schemeClr val="accent1"/>
              </a:buClr>
              <a:buSzPct val="80000"/>
              <a:buFont typeface="Corbel" panose="020B0503020204020204" pitchFamily="34" charset="0"/>
              <a:buNone/>
            </a:pPr>
            <a:r>
              <a:rPr kumimoji="0" lang="zh-CN" altLang="en-US" sz="1800" b="0" i="0" u="none" strike="noStrike" kern="1200" cap="none" spc="0" normalizeH="0" baseline="0" noProof="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0" sz="1800" b="0" i="0" u="none" strike="noStrike" kern="1200" cap="none" spc="0" normalizeH="0" baseline="0" noProof="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木构件嵌补加固—木构件节点加固—斜撑加固—墩接加固—砌墙加固—构件更换—防腐处理</a:t>
            </a:r>
            <a:endParaRPr kumimoji="0" sz="2400" b="0" i="0" u="none" strike="noStrike" kern="1200" cap="none" spc="0" normalizeH="0" baseline="0" noProof="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304800" algn="just" defTabSz="914400" rtl="0" eaLnBrk="1" fontAlgn="base" latinLnBrk="0" hangingPunct="1">
              <a:lnSpc>
                <a:spcPct val="150000"/>
              </a:lnSpc>
              <a:spcBef>
                <a:spcPts val="600"/>
              </a:spcBef>
              <a:spcAft>
                <a:spcPts val="0"/>
              </a:spcAft>
              <a:buClrTx/>
              <a:buSzTx/>
              <a:buFontTx/>
              <a:buNone/>
              <a:defRPr/>
            </a:pPr>
            <a:endParaRPr kumimoji="0" lang="en-US" altLang="zh-CN" sz="2400" b="0" i="0" u="none" strike="noStrike" kern="1200" cap="none" spc="0" normalizeH="0" baseline="0" noProof="1"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横卷形 6"/>
          <p:cNvSpPr/>
          <p:nvPr/>
        </p:nvSpPr>
        <p:spPr>
          <a:xfrm>
            <a:off x="494030" y="848253"/>
            <a:ext cx="4164965" cy="669925"/>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accent1">
                    <a:lumMod val="75000"/>
                  </a:schemeClr>
                </a:solidFill>
                <a:latin typeface="方正舒体" panose="02010601030101010101" charset="-122"/>
                <a:ea typeface="方正舒体" panose="02010601030101010101" charset="-122"/>
              </a:rPr>
              <a:t>木构件加固与修复</a:t>
            </a:r>
            <a:endParaRPr lang="zh-CN" altLang="en-US" sz="2400" b="1">
              <a:solidFill>
                <a:schemeClr val="accent1">
                  <a:lumMod val="75000"/>
                </a:schemeClr>
              </a:solidFill>
              <a:latin typeface="方正舒体" panose="02010601030101010101" charset="-122"/>
              <a:ea typeface="方正舒体" panose="02010601030101010101"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41275" y="-1165967"/>
            <a:ext cx="6941185" cy="12236450"/>
          </a:xfrm>
          <a:prstGeom prst="rect">
            <a:avLst/>
          </a:prstGeom>
        </p:spPr>
      </p:pic>
      <p:sp>
        <p:nvSpPr>
          <p:cNvPr id="5" name="横卷形 4"/>
          <p:cNvSpPr/>
          <p:nvPr/>
        </p:nvSpPr>
        <p:spPr>
          <a:xfrm>
            <a:off x="563880" y="495828"/>
            <a:ext cx="4164965" cy="669925"/>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accent1">
                    <a:lumMod val="75000"/>
                  </a:schemeClr>
                </a:solidFill>
                <a:latin typeface="方正舒体" panose="02010601030101010101" charset="-122"/>
                <a:ea typeface="方正舒体" panose="02010601030101010101" charset="-122"/>
              </a:rPr>
              <a:t>木构件加固与修复方法</a:t>
            </a:r>
            <a:endParaRPr lang="zh-CN" altLang="en-US" sz="2400" b="1">
              <a:solidFill>
                <a:schemeClr val="accent1">
                  <a:lumMod val="75000"/>
                </a:schemeClr>
              </a:solidFill>
              <a:latin typeface="方正舒体" panose="02010601030101010101" charset="-122"/>
              <a:ea typeface="方正舒体" panose="02010601030101010101" charset="-122"/>
            </a:endParaRPr>
          </a:p>
        </p:txBody>
      </p:sp>
      <p:grpSp>
        <p:nvGrpSpPr>
          <p:cNvPr id="6" name="组合 5"/>
          <p:cNvGrpSpPr/>
          <p:nvPr/>
        </p:nvGrpSpPr>
        <p:grpSpPr>
          <a:xfrm>
            <a:off x="2379980" y="2779288"/>
            <a:ext cx="4250055" cy="1650365"/>
            <a:chOff x="502" y="7971"/>
            <a:chExt cx="9496" cy="3198"/>
          </a:xfrm>
        </p:grpSpPr>
        <p:pic>
          <p:nvPicPr>
            <p:cNvPr id="100356" name="Picture 10" descr="DSC00951"/>
            <p:cNvPicPr>
              <a:picLocks noChangeAspect="1"/>
            </p:cNvPicPr>
            <p:nvPr/>
          </p:nvPicPr>
          <p:blipFill>
            <a:blip r:embed="rId2"/>
            <a:srcRect l="9714" t="412"/>
            <a:stretch>
              <a:fillRect/>
            </a:stretch>
          </p:blipFill>
          <p:spPr>
            <a:xfrm>
              <a:off x="5636" y="7971"/>
              <a:ext cx="4362" cy="3199"/>
            </a:xfrm>
            <a:prstGeom prst="rect">
              <a:avLst/>
            </a:prstGeom>
            <a:noFill/>
            <a:ln w="28575" cap="flat" cmpd="sng">
              <a:solidFill>
                <a:srgbClr val="4A452A"/>
              </a:solidFill>
              <a:prstDash val="solid"/>
              <a:round/>
              <a:headEnd type="none" w="med" len="med"/>
              <a:tailEnd type="none" w="med" len="med"/>
            </a:ln>
          </p:spPr>
        </p:pic>
        <p:pic>
          <p:nvPicPr>
            <p:cNvPr id="100357" name="Picture 9" descr="IMG_0312"/>
            <p:cNvPicPr>
              <a:picLocks noChangeAspect="1"/>
            </p:cNvPicPr>
            <p:nvPr/>
          </p:nvPicPr>
          <p:blipFill>
            <a:blip r:embed="rId3"/>
            <a:stretch>
              <a:fillRect/>
            </a:stretch>
          </p:blipFill>
          <p:spPr>
            <a:xfrm>
              <a:off x="502" y="7971"/>
              <a:ext cx="4480" cy="3198"/>
            </a:xfrm>
            <a:prstGeom prst="rect">
              <a:avLst/>
            </a:prstGeom>
            <a:noFill/>
            <a:ln w="28575" cap="flat" cmpd="sng">
              <a:solidFill>
                <a:srgbClr val="4A452A"/>
              </a:solidFill>
              <a:prstDash val="solid"/>
              <a:round/>
              <a:headEnd type="none" w="med" len="med"/>
              <a:tailEnd type="none" w="med" len="med"/>
            </a:ln>
          </p:spPr>
        </p:pic>
      </p:grpSp>
      <p:sp>
        <p:nvSpPr>
          <p:cNvPr id="2" name="爆炸形 1 1"/>
          <p:cNvSpPr/>
          <p:nvPr/>
        </p:nvSpPr>
        <p:spPr>
          <a:xfrm>
            <a:off x="513080" y="1461028"/>
            <a:ext cx="2757170" cy="1706245"/>
          </a:xfrm>
          <a:prstGeom prst="irregularSeal1">
            <a:avLst/>
          </a:prstGeom>
          <a:solidFill>
            <a:schemeClr val="bg1"/>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3" name="矩形 1"/>
          <p:cNvSpPr/>
          <p:nvPr/>
        </p:nvSpPr>
        <p:spPr>
          <a:xfrm>
            <a:off x="617855" y="2129683"/>
            <a:ext cx="2226945" cy="368300"/>
          </a:xfrm>
          <a:prstGeom prst="rect">
            <a:avLst/>
          </a:prstGeom>
          <a:noFill/>
          <a:ln w="9525">
            <a:noFill/>
          </a:ln>
        </p:spPr>
        <p:txBody>
          <a:bodyPr wrap="square" anchor="t">
            <a:spAutoFit/>
          </a:bodyPr>
          <a:p>
            <a:pPr indent="304800" algn="ctr"/>
            <a:r>
              <a:rPr lang="zh-CN" altLang="en-US" sz="1800" b="1" dirty="0">
                <a:solidFill>
                  <a:schemeClr val="accent3">
                    <a:lumMod val="50000"/>
                  </a:schemeClr>
                </a:solidFill>
                <a:latin typeface="方正舒体" panose="02010601030101010101" charset="-122"/>
                <a:ea typeface="方正舒体" panose="02010601030101010101" charset="-122"/>
              </a:rPr>
              <a:t>木构件节点加固</a:t>
            </a:r>
            <a:endParaRPr lang="zh-CN" altLang="en-US" sz="1800" b="1" dirty="0">
              <a:solidFill>
                <a:schemeClr val="accent3">
                  <a:lumMod val="50000"/>
                </a:schemeClr>
              </a:solidFill>
              <a:latin typeface="方正舒体" panose="02010601030101010101" charset="-122"/>
              <a:ea typeface="方正舒体" panose="02010601030101010101" charset="-122"/>
            </a:endParaRPr>
          </a:p>
        </p:txBody>
      </p:sp>
      <p:grpSp>
        <p:nvGrpSpPr>
          <p:cNvPr id="9" name="组合 8"/>
          <p:cNvGrpSpPr/>
          <p:nvPr/>
        </p:nvGrpSpPr>
        <p:grpSpPr>
          <a:xfrm>
            <a:off x="3242310" y="4784618"/>
            <a:ext cx="3232785" cy="2593340"/>
            <a:chOff x="4793" y="7625"/>
            <a:chExt cx="5091" cy="4084"/>
          </a:xfrm>
        </p:grpSpPr>
        <p:pic>
          <p:nvPicPr>
            <p:cNvPr id="101381" name="图片 126" descr="墩接加固法.jpg"/>
            <p:cNvPicPr>
              <a:picLocks noChangeAspect="1"/>
            </p:cNvPicPr>
            <p:nvPr/>
          </p:nvPicPr>
          <p:blipFill>
            <a:blip r:embed="rId4"/>
            <a:srcRect l="40625" t="10695" r="41406" b="16318"/>
            <a:stretch>
              <a:fillRect/>
            </a:stretch>
          </p:blipFill>
          <p:spPr>
            <a:xfrm>
              <a:off x="4793" y="7625"/>
              <a:ext cx="2341" cy="4084"/>
            </a:xfrm>
            <a:prstGeom prst="rect">
              <a:avLst/>
            </a:prstGeom>
            <a:noFill/>
            <a:ln w="9525">
              <a:noFill/>
            </a:ln>
          </p:spPr>
        </p:pic>
        <p:pic>
          <p:nvPicPr>
            <p:cNvPr id="101382" name="Picture 8"/>
            <p:cNvPicPr>
              <a:picLocks noChangeAspect="1"/>
            </p:cNvPicPr>
            <p:nvPr/>
          </p:nvPicPr>
          <p:blipFill>
            <a:blip r:embed="rId5"/>
            <a:stretch>
              <a:fillRect/>
            </a:stretch>
          </p:blipFill>
          <p:spPr>
            <a:xfrm>
              <a:off x="7592" y="7946"/>
              <a:ext cx="2292" cy="3444"/>
            </a:xfrm>
            <a:prstGeom prst="rect">
              <a:avLst/>
            </a:prstGeom>
            <a:noFill/>
            <a:ln w="28575" cap="flat" cmpd="sng">
              <a:solidFill>
                <a:srgbClr val="4A452A"/>
              </a:solidFill>
              <a:prstDash val="solid"/>
              <a:round/>
              <a:headEnd type="none" w="med" len="med"/>
              <a:tailEnd type="none" w="med" len="med"/>
            </a:ln>
          </p:spPr>
        </p:pic>
      </p:grpSp>
      <p:sp>
        <p:nvSpPr>
          <p:cNvPr id="10" name="爆炸形 1 9"/>
          <p:cNvSpPr/>
          <p:nvPr/>
        </p:nvSpPr>
        <p:spPr>
          <a:xfrm>
            <a:off x="814070" y="6324493"/>
            <a:ext cx="2757170" cy="1706245"/>
          </a:xfrm>
          <a:prstGeom prst="irregularSeal1">
            <a:avLst/>
          </a:prstGeom>
          <a:solidFill>
            <a:schemeClr val="bg1"/>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11" name="矩形 1"/>
          <p:cNvSpPr/>
          <p:nvPr/>
        </p:nvSpPr>
        <p:spPr>
          <a:xfrm>
            <a:off x="904240" y="6993148"/>
            <a:ext cx="2226945" cy="368300"/>
          </a:xfrm>
          <a:prstGeom prst="rect">
            <a:avLst/>
          </a:prstGeom>
          <a:noFill/>
          <a:ln w="9525">
            <a:noFill/>
          </a:ln>
        </p:spPr>
        <p:txBody>
          <a:bodyPr wrap="square" anchor="t">
            <a:spAutoFit/>
          </a:bodyPr>
          <a:p>
            <a:pPr indent="304800" algn="ctr"/>
            <a:r>
              <a:rPr lang="zh-CN" altLang="en-US" sz="1800" b="1" dirty="0">
                <a:solidFill>
                  <a:schemeClr val="accent3">
                    <a:lumMod val="50000"/>
                  </a:schemeClr>
                </a:solidFill>
                <a:latin typeface="方正舒体" panose="02010601030101010101" charset="-122"/>
                <a:ea typeface="方正舒体" panose="02010601030101010101" charset="-122"/>
              </a:rPr>
              <a:t>木柱墩接加固</a:t>
            </a:r>
            <a:endParaRPr lang="zh-CN" altLang="en-US" sz="1800" b="1" dirty="0">
              <a:solidFill>
                <a:schemeClr val="accent3">
                  <a:lumMod val="50000"/>
                </a:schemeClr>
              </a:solidFill>
              <a:latin typeface="方正舒体" panose="02010601030101010101" charset="-122"/>
              <a:ea typeface="方正舒体" panose="02010601030101010101" charset="-122"/>
            </a:endParaRPr>
          </a:p>
        </p:txBody>
      </p:sp>
      <p:sp>
        <p:nvSpPr>
          <p:cNvPr id="101380" name="矩形 7"/>
          <p:cNvSpPr/>
          <p:nvPr/>
        </p:nvSpPr>
        <p:spPr>
          <a:xfrm>
            <a:off x="473710" y="5243723"/>
            <a:ext cx="2657475" cy="956945"/>
          </a:xfrm>
          <a:prstGeom prst="rect">
            <a:avLst/>
          </a:prstGeom>
          <a:noFill/>
          <a:ln w="9525">
            <a:noFill/>
          </a:ln>
        </p:spPr>
        <p:txBody>
          <a:bodyPr wrap="square" anchor="t">
            <a:spAutoFit/>
          </a:bodyPr>
          <a:p>
            <a:pPr>
              <a:lnSpc>
                <a:spcPct val="150000"/>
              </a:lnSpc>
            </a:pPr>
            <a:r>
              <a:rPr lang="zh-CN" altLang="en-US" sz="1350" b="1" dirty="0">
                <a:solidFill>
                  <a:srgbClr val="000000"/>
                </a:solidFill>
                <a:latin typeface="Verdana" panose="020B0604030504040204" pitchFamily="34" charset="0"/>
                <a:ea typeface="楷体" panose="02010609060101010101" pitchFamily="49" charset="-122"/>
              </a:rPr>
              <a:t>      </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将木柱根部糟朽部分截掉，换成新木料，一般采用半榫搭接。也可采用石墩或混凝土墩。</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41275" y="-1165967"/>
            <a:ext cx="6941185" cy="12236450"/>
          </a:xfrm>
          <a:prstGeom prst="rect">
            <a:avLst/>
          </a:prstGeom>
        </p:spPr>
      </p:pic>
      <p:sp>
        <p:nvSpPr>
          <p:cNvPr id="5" name="横卷形 4"/>
          <p:cNvSpPr/>
          <p:nvPr/>
        </p:nvSpPr>
        <p:spPr>
          <a:xfrm>
            <a:off x="513080" y="1114953"/>
            <a:ext cx="4164965" cy="669925"/>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accent1">
                    <a:lumMod val="75000"/>
                  </a:schemeClr>
                </a:solidFill>
                <a:latin typeface="方正舒体" panose="02010601030101010101" charset="-122"/>
                <a:ea typeface="方正舒体" panose="02010601030101010101" charset="-122"/>
              </a:rPr>
              <a:t>木构件加固与修复方法</a:t>
            </a:r>
            <a:endParaRPr lang="zh-CN" altLang="en-US" sz="2400" b="1">
              <a:solidFill>
                <a:schemeClr val="accent1">
                  <a:lumMod val="75000"/>
                </a:schemeClr>
              </a:solidFill>
              <a:latin typeface="方正舒体" panose="02010601030101010101" charset="-122"/>
              <a:ea typeface="方正舒体" panose="02010601030101010101" charset="-122"/>
            </a:endParaRPr>
          </a:p>
        </p:txBody>
      </p:sp>
      <p:sp>
        <p:nvSpPr>
          <p:cNvPr id="2" name="爆炸形 1 1"/>
          <p:cNvSpPr/>
          <p:nvPr/>
        </p:nvSpPr>
        <p:spPr>
          <a:xfrm>
            <a:off x="3593465" y="2760873"/>
            <a:ext cx="2757170" cy="1706245"/>
          </a:xfrm>
          <a:prstGeom prst="irregularSeal1">
            <a:avLst/>
          </a:prstGeom>
          <a:solidFill>
            <a:schemeClr val="bg1"/>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3" name="矩形 1"/>
          <p:cNvSpPr/>
          <p:nvPr/>
        </p:nvSpPr>
        <p:spPr>
          <a:xfrm>
            <a:off x="3694430" y="3291733"/>
            <a:ext cx="2226945" cy="645160"/>
          </a:xfrm>
          <a:prstGeom prst="rect">
            <a:avLst/>
          </a:prstGeom>
          <a:noFill/>
          <a:ln w="9525">
            <a:noFill/>
          </a:ln>
        </p:spPr>
        <p:txBody>
          <a:bodyPr wrap="square" anchor="t">
            <a:spAutoFit/>
          </a:bodyPr>
          <a:p>
            <a:pPr indent="304800" algn="ctr"/>
            <a:r>
              <a:rPr lang="zh-CN" altLang="en-US" sz="1800" b="1" dirty="0">
                <a:solidFill>
                  <a:schemeClr val="accent3">
                    <a:lumMod val="50000"/>
                  </a:schemeClr>
                </a:solidFill>
                <a:latin typeface="方正舒体" panose="02010601030101010101" charset="-122"/>
                <a:ea typeface="方正舒体" panose="02010601030101010101" charset="-122"/>
              </a:rPr>
              <a:t>构件更换、防腐处理</a:t>
            </a:r>
            <a:endParaRPr lang="zh-CN" altLang="en-US" sz="1800" b="1" dirty="0">
              <a:solidFill>
                <a:schemeClr val="accent3">
                  <a:lumMod val="50000"/>
                </a:schemeClr>
              </a:solidFill>
              <a:latin typeface="方正舒体" panose="02010601030101010101" charset="-122"/>
              <a:ea typeface="方正舒体" panose="02010601030101010101" charset="-122"/>
            </a:endParaRPr>
          </a:p>
        </p:txBody>
      </p:sp>
      <p:sp>
        <p:nvSpPr>
          <p:cNvPr id="101380" name="矩形 7"/>
          <p:cNvSpPr/>
          <p:nvPr/>
        </p:nvSpPr>
        <p:spPr>
          <a:xfrm>
            <a:off x="3760470" y="5426603"/>
            <a:ext cx="2686050" cy="2065020"/>
          </a:xfrm>
          <a:prstGeom prst="rect">
            <a:avLst/>
          </a:prstGeom>
          <a:noFill/>
          <a:ln w="9525">
            <a:noFill/>
          </a:ln>
        </p:spPr>
        <p:txBody>
          <a:bodyPr wrap="square" anchor="t">
            <a:spAutoFit/>
          </a:bodyPr>
          <a:p>
            <a:pPr>
              <a:lnSpc>
                <a:spcPct val="150000"/>
              </a:lnSpc>
            </a:pPr>
            <a:r>
              <a:rPr lang="zh-CN" altLang="en-US" sz="1350" b="1" dirty="0">
                <a:solidFill>
                  <a:srgbClr val="000000"/>
                </a:solidFill>
                <a:latin typeface="Verdana" panose="020B0604030504040204" pitchFamily="34" charset="0"/>
                <a:ea typeface="楷体" panose="02010609060101010101" pitchFamily="49" charset="-122"/>
              </a:rPr>
              <a:t>       </a:t>
            </a:r>
            <a:r>
              <a:rPr lang="zh-CN" altLang="en-US" sz="1200" dirty="0">
                <a:latin typeface="微软雅黑" panose="020B0503020204020204" pitchFamily="34" charset="-122"/>
                <a:ea typeface="微软雅黑" panose="020B0503020204020204" pitchFamily="34" charset="-122"/>
              </a:rPr>
              <a:t>木柱、木梁、木檩条、木椽子等木构件严重腐朽、虫蛀时，应更换或增设新构件；更换时应有临时支撑。</a:t>
            </a:r>
            <a:endParaRPr lang="zh-CN" altLang="en-US" sz="1200" dirty="0">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      木构件当有轻微腐朽或虫蛀时，可在表面涂刷水溶性防腐剂或油性防腐剂，也可用合成树脂涂抹于木材表面。</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02405" name="图片 126" descr="I:\临洮\甘肃·临洮\1 照片\1曹家坪\04曹儒照片\加固中\DSC06281.JPG"/>
          <p:cNvPicPr>
            <a:picLocks noChangeAspect="1"/>
          </p:cNvPicPr>
          <p:nvPr/>
        </p:nvPicPr>
        <p:blipFill>
          <a:blip r:embed="rId2"/>
          <a:srcRect t="2803" b="10297"/>
          <a:stretch>
            <a:fillRect/>
          </a:stretch>
        </p:blipFill>
        <p:spPr>
          <a:xfrm>
            <a:off x="513080" y="4006108"/>
            <a:ext cx="2957830" cy="3747135"/>
          </a:xfrm>
          <a:prstGeom prst="rect">
            <a:avLst/>
          </a:prstGeom>
          <a:noFill/>
          <a:ln w="38100" cap="flat" cmpd="sng">
            <a:solidFill>
              <a:srgbClr val="4A452A"/>
            </a:solidFill>
            <a:prstDash val="solid"/>
            <a:round/>
            <a:headEnd type="none" w="med" len="med"/>
            <a:tailEnd type="none" w="med" len="me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1"/>
          <a:stretch>
            <a:fillRect/>
          </a:stretch>
        </p:blipFill>
        <p:spPr>
          <a:xfrm>
            <a:off x="-40005" y="-1143742"/>
            <a:ext cx="6941185" cy="12236450"/>
          </a:xfrm>
          <a:prstGeom prst="rect">
            <a:avLst/>
          </a:prstGeom>
        </p:spPr>
      </p:pic>
      <p:sp>
        <p:nvSpPr>
          <p:cNvPr id="5" name="MH_Entry_1"/>
          <p:cNvSpPr/>
          <p:nvPr>
            <p:custDataLst>
              <p:tags r:id="rId2"/>
            </p:custDataLst>
          </p:nvPr>
        </p:nvSpPr>
        <p:spPr>
          <a:xfrm flipH="1">
            <a:off x="586740" y="739668"/>
            <a:ext cx="5682615" cy="659765"/>
          </a:xfrm>
          <a:prstGeom prst="roundRect">
            <a:avLst/>
          </a:prstGeom>
          <a:solidFill>
            <a:srgbClr val="089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20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结 束 语</a:t>
            </a:r>
            <a:endParaRPr kumimoji="0" lang="zh-CN" altLang="en-US" sz="2400" b="1" i="0" u="none" strike="noStrike" kern="1200" cap="none" spc="20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0496" name="矩形 22"/>
          <p:cNvSpPr/>
          <p:nvPr/>
        </p:nvSpPr>
        <p:spPr>
          <a:xfrm>
            <a:off x="482600" y="1831233"/>
            <a:ext cx="5890260" cy="3415030"/>
          </a:xfrm>
          <a:prstGeom prst="rect">
            <a:avLst/>
          </a:prstGeom>
          <a:noFill/>
          <a:ln w="9525">
            <a:noFill/>
          </a:ln>
        </p:spPr>
        <p:txBody>
          <a:bodyPr wrap="square" anchor="t">
            <a:spAutoFit/>
          </a:bodyPr>
          <a:lstStyle/>
          <a:p>
            <a:pPr algn="just">
              <a:lnSpc>
                <a:spcPct val="150000"/>
              </a:lnSpc>
              <a:buFont typeface="Wingdings" panose="05000000000000000000" pitchFamily="2" charset="2"/>
            </a:pPr>
            <a:r>
              <a:rPr lang="en-US" altLang="zh-CN" sz="1575" b="1" dirty="0">
                <a:solidFill>
                  <a:srgbClr val="0070C0"/>
                </a:solidFill>
                <a:latin typeface="黑体" panose="02010609060101010101" pitchFamily="49" charset="-122"/>
                <a:ea typeface="黑体" panose="02010609060101010101" pitchFamily="49" charset="-122"/>
                <a:sym typeface="+mn-ea"/>
              </a:rPr>
              <a:t>     </a:t>
            </a:r>
            <a:r>
              <a:rPr sz="1800" b="1" dirty="0">
                <a:solidFill>
                  <a:srgbClr val="0070C0"/>
                </a:solidFill>
                <a:latin typeface="黑体" panose="02010609060101010101" pitchFamily="49" charset="-122"/>
                <a:ea typeface="黑体" panose="02010609060101010101" pitchFamily="49" charset="-122"/>
                <a:cs typeface="黑体" panose="02010609060101010101" pitchFamily="49" charset="-122"/>
                <a:sym typeface="+mn-ea"/>
              </a:rPr>
              <a:t>习近平指出，现在距离2020年完成脱贫攻坚目标任务只有两年时间，正是最吃劲的时候，必须坚持不懈做好工作，不获全胜、决不收兵。要坚定信心不动摇。</a:t>
            </a:r>
            <a:endParaRPr sz="1800" b="1" dirty="0">
              <a:solidFill>
                <a:srgbClr val="0070C0"/>
              </a:solidFill>
              <a:latin typeface="黑体" panose="02010609060101010101" pitchFamily="49" charset="-122"/>
              <a:ea typeface="黑体" panose="02010609060101010101" pitchFamily="49" charset="-122"/>
              <a:cs typeface="黑体" panose="02010609060101010101" pitchFamily="49" charset="-122"/>
              <a:sym typeface="+mn-ea"/>
            </a:endParaRPr>
          </a:p>
          <a:p>
            <a:pPr algn="just">
              <a:lnSpc>
                <a:spcPct val="150000"/>
              </a:lnSpc>
              <a:buFont typeface="Wingdings" panose="05000000000000000000" pitchFamily="2" charset="2"/>
            </a:pPr>
            <a:r>
              <a:rPr sz="1800" b="1" dirty="0">
                <a:solidFill>
                  <a:srgbClr val="0070C0"/>
                </a:solidFill>
                <a:latin typeface="黑体" panose="02010609060101010101" pitchFamily="49" charset="-122"/>
                <a:ea typeface="黑体" panose="02010609060101010101" pitchFamily="49" charset="-122"/>
                <a:cs typeface="黑体" panose="02010609060101010101" pitchFamily="49" charset="-122"/>
                <a:sym typeface="+mn-ea"/>
              </a:rPr>
              <a:t>    2020年是农村危房改造工作的收官之年，农村危房改造工作时间紧、任务重、责任大，让我们紧密团结在以习近平同志为核心的党中央周围，在市委市政府的正确领导下，一鼓作气、迎难而上、扎实苦干，如期完成好党中央交给我们的危房改造脱贫攻坚任务。</a:t>
            </a:r>
            <a:endParaRPr sz="1800" b="1" dirty="0">
              <a:solidFill>
                <a:srgbClr val="0070C0"/>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1"/>
          <a:stretch>
            <a:fillRect/>
          </a:stretch>
        </p:blipFill>
        <p:spPr>
          <a:xfrm>
            <a:off x="-40005" y="-1143742"/>
            <a:ext cx="6941185" cy="12236450"/>
          </a:xfrm>
          <a:prstGeom prst="rect">
            <a:avLst/>
          </a:prstGeom>
        </p:spPr>
      </p:pic>
      <p:sp>
        <p:nvSpPr>
          <p:cNvPr id="5" name="MH_Entry_1"/>
          <p:cNvSpPr/>
          <p:nvPr>
            <p:custDataLst>
              <p:tags r:id="rId2"/>
            </p:custDataLst>
          </p:nvPr>
        </p:nvSpPr>
        <p:spPr>
          <a:xfrm flipH="1">
            <a:off x="587375" y="953028"/>
            <a:ext cx="5682615" cy="659765"/>
          </a:xfrm>
          <a:prstGeom prst="roundRect">
            <a:avLst/>
          </a:prstGeom>
          <a:solidFill>
            <a:srgbClr val="089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20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一、农村危房改造的基本原则是什么？</a:t>
            </a:r>
            <a:endParaRPr kumimoji="0" lang="zh-CN" altLang="en-US" sz="2400" b="1" i="0" u="none" strike="noStrike" kern="1200" cap="none" spc="20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0496" name="矩形 22"/>
          <p:cNvSpPr/>
          <p:nvPr/>
        </p:nvSpPr>
        <p:spPr>
          <a:xfrm>
            <a:off x="380365" y="2484648"/>
            <a:ext cx="5890260" cy="3415030"/>
          </a:xfrm>
          <a:prstGeom prst="rect">
            <a:avLst/>
          </a:prstGeom>
          <a:noFill/>
          <a:ln w="9525">
            <a:noFill/>
          </a:ln>
        </p:spPr>
        <p:txBody>
          <a:bodyPr wrap="square" anchor="t">
            <a:spAutoFit/>
          </a:bodyPr>
          <a:lstStyle/>
          <a:p>
            <a:pPr algn="just">
              <a:lnSpc>
                <a:spcPct val="150000"/>
              </a:lnSpc>
              <a:buFont typeface="Wingdings" panose="05000000000000000000" pitchFamily="2" charset="2"/>
            </a:pPr>
            <a:r>
              <a:rPr lang="en-US" altLang="zh-CN" sz="1575" b="1" dirty="0">
                <a:solidFill>
                  <a:srgbClr val="0070C0"/>
                </a:solidFill>
                <a:latin typeface="黑体" panose="02010609060101010101" pitchFamily="49" charset="-122"/>
                <a:ea typeface="黑体" panose="02010609060101010101" pitchFamily="49" charset="-122"/>
                <a:sym typeface="+mn-ea"/>
              </a:rPr>
              <a:t>     </a:t>
            </a:r>
            <a:r>
              <a:rPr lang="zh-CN" altLang="en-US" sz="2400" b="1" dirty="0">
                <a:solidFill>
                  <a:srgbClr val="0070C0"/>
                </a:solidFill>
                <a:latin typeface="黑体" panose="02010609060101010101" pitchFamily="49" charset="-122"/>
                <a:ea typeface="黑体" panose="02010609060101010101" pitchFamily="49" charset="-122"/>
                <a:sym typeface="+mn-ea"/>
              </a:rPr>
              <a:t>严格执行三最原则，即优先帮助住房最危险（经鉴定为</a:t>
            </a:r>
            <a:r>
              <a:rPr lang="en-US" altLang="zh-CN" sz="2400" b="1" dirty="0">
                <a:solidFill>
                  <a:srgbClr val="0070C0"/>
                </a:solidFill>
                <a:latin typeface="黑体" panose="02010609060101010101" pitchFamily="49" charset="-122"/>
                <a:ea typeface="黑体" panose="02010609060101010101" pitchFamily="49" charset="-122"/>
                <a:sym typeface="+mn-ea"/>
              </a:rPr>
              <a:t>C</a:t>
            </a:r>
            <a:r>
              <a:rPr lang="zh-CN" altLang="en-US" sz="2400" b="1" dirty="0">
                <a:solidFill>
                  <a:srgbClr val="0070C0"/>
                </a:solidFill>
                <a:latin typeface="黑体" panose="02010609060101010101" pitchFamily="49" charset="-122"/>
                <a:ea typeface="黑体" panose="02010609060101010101" pitchFamily="49" charset="-122"/>
                <a:sym typeface="+mn-ea"/>
              </a:rPr>
              <a:t>级、</a:t>
            </a:r>
            <a:r>
              <a:rPr lang="en-US" altLang="zh-CN" sz="2400" b="1" dirty="0">
                <a:solidFill>
                  <a:srgbClr val="0070C0"/>
                </a:solidFill>
                <a:latin typeface="黑体" panose="02010609060101010101" pitchFamily="49" charset="-122"/>
                <a:ea typeface="黑体" panose="02010609060101010101" pitchFamily="49" charset="-122"/>
                <a:sym typeface="+mn-ea"/>
              </a:rPr>
              <a:t>D</a:t>
            </a:r>
            <a:r>
              <a:rPr lang="zh-CN" altLang="en-US" sz="2400" b="1" dirty="0">
                <a:solidFill>
                  <a:srgbClr val="0070C0"/>
                </a:solidFill>
                <a:latin typeface="黑体" panose="02010609060101010101" pitchFamily="49" charset="-122"/>
                <a:ea typeface="黑体" panose="02010609060101010101" pitchFamily="49" charset="-122"/>
                <a:sym typeface="+mn-ea"/>
              </a:rPr>
              <a:t>级的危房）、经济最贫困农户（五保户、低保户、低收入困难户、因灾倒损户、困难残疾人家庭户、其他贫困户</a:t>
            </a:r>
            <a:r>
              <a:rPr lang="en-US" altLang="zh-CN" sz="2400" b="1" dirty="0">
                <a:solidFill>
                  <a:srgbClr val="0070C0"/>
                </a:solidFill>
                <a:latin typeface="黑体" panose="02010609060101010101" pitchFamily="49" charset="-122"/>
                <a:ea typeface="黑体" panose="02010609060101010101" pitchFamily="49" charset="-122"/>
                <a:sym typeface="+mn-ea"/>
              </a:rPr>
              <a:t>6</a:t>
            </a:r>
            <a:r>
              <a:rPr lang="zh-CN" altLang="en-US" sz="2400" b="1" dirty="0">
                <a:solidFill>
                  <a:srgbClr val="0070C0"/>
                </a:solidFill>
                <a:latin typeface="黑体" panose="02010609060101010101" pitchFamily="49" charset="-122"/>
                <a:ea typeface="黑体" panose="02010609060101010101" pitchFamily="49" charset="-122"/>
                <a:sym typeface="+mn-ea"/>
              </a:rPr>
              <a:t>类困难类型农户）、解决最基本的住房安全问题。</a:t>
            </a:r>
            <a:endParaRPr lang="zh-CN" altLang="en-US" sz="2400" b="1" dirty="0">
              <a:solidFill>
                <a:srgbClr val="0070C0"/>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1"/>
          <a:stretch>
            <a:fillRect/>
          </a:stretch>
        </p:blipFill>
        <p:spPr>
          <a:xfrm>
            <a:off x="-40005" y="-1143742"/>
            <a:ext cx="6941185" cy="12236450"/>
          </a:xfrm>
          <a:prstGeom prst="rect">
            <a:avLst/>
          </a:prstGeom>
        </p:spPr>
      </p:pic>
      <p:sp>
        <p:nvSpPr>
          <p:cNvPr id="14338" name="内容占位符 3"/>
          <p:cNvSpPr>
            <a:spLocks noGrp="1"/>
          </p:cNvSpPr>
          <p:nvPr>
            <p:ph idx="1"/>
          </p:nvPr>
        </p:nvSpPr>
        <p:spPr>
          <a:xfrm>
            <a:off x="292100" y="1608455"/>
            <a:ext cx="6276975" cy="6508750"/>
          </a:xfrm>
        </p:spPr>
        <p:txBody>
          <a:bodyPr vert="horz" wrap="square" lIns="51435" tIns="25717" rIns="51435" bIns="25717" numCol="1" rtlCol="0" anchor="t" anchorCtr="0" compatLnSpc="1">
            <a:noAutofit/>
          </a:bodyPr>
          <a:lstStyle/>
          <a:p>
            <a:pPr marL="0" marR="0" lvl="0" indent="271145" algn="just" defTabSz="914400" rtl="0" eaLnBrk="1" fontAlgn="auto" latinLnBrk="0" hangingPunct="1">
              <a:lnSpc>
                <a:spcPct val="150000"/>
              </a:lnSpc>
              <a:spcBef>
                <a:spcPts val="1400"/>
              </a:spcBef>
              <a:spcAft>
                <a:spcPts val="0"/>
              </a:spcAft>
              <a:buClr>
                <a:schemeClr val="accent1"/>
              </a:buClr>
              <a:buSzPct val="80000"/>
              <a:buFont typeface="Arial" panose="020B0604020202020204" pitchFamily="34" charset="0"/>
              <a:buNone/>
              <a:defRPr/>
            </a:pPr>
            <a:r>
              <a:rPr lang="zh-CN" altLang="en-US" sz="12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申请人家庭应同时符合房屋危陋和家庭困难以下两方面条件：</a:t>
            </a:r>
            <a:endParaRPr kumimoji="0" lang="zh-CN" altLang="en-US" sz="12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302895" algn="just" defTabSz="914400" rtl="0" eaLnBrk="1" fontAlgn="auto" latinLnBrk="0" hangingPunct="1">
              <a:lnSpc>
                <a:spcPct val="150000"/>
              </a:lnSpc>
              <a:spcBef>
                <a:spcPts val="1400"/>
              </a:spcBef>
              <a:spcAft>
                <a:spcPts val="0"/>
              </a:spcAft>
              <a:buClr>
                <a:schemeClr val="accent1"/>
              </a:buClr>
              <a:buSzPct val="80000"/>
              <a:buFont typeface="Arial" panose="020B0604020202020204" pitchFamily="34" charset="0"/>
              <a:buNone/>
              <a:defRPr/>
            </a:pPr>
            <a:r>
              <a:rPr lang="en-US" altLang="zh-CN" sz="1200" b="1"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b="1" noProof="0" dirty="0" err="1">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一）房屋危陋，须满足下列情形之一</a:t>
            </a:r>
            <a:r>
              <a:rPr lang="en-US" altLang="zh-CN" sz="1200" b="1"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en-US" altLang="zh-CN"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313690" algn="just" defTabSz="914400" rtl="0" eaLnBrk="1" fontAlgn="auto" latinLnBrk="0" hangingPunct="1">
              <a:lnSpc>
                <a:spcPct val="150000"/>
              </a:lnSpc>
              <a:spcBef>
                <a:spcPts val="600"/>
              </a:spcBef>
              <a:spcAft>
                <a:spcPts val="0"/>
              </a:spcAft>
              <a:buClr>
                <a:schemeClr val="accent1"/>
              </a:buClr>
              <a:buSzPct val="80000"/>
              <a:buFont typeface="Arial" panose="020B0604020202020204" pitchFamily="34" charset="0"/>
              <a:buNone/>
              <a:defRPr/>
            </a:pPr>
            <a:r>
              <a:rPr lang="en-US" altLang="zh-CN" sz="12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 超过30年使用寿命的土坯房（包括“里生外熟”）；</a:t>
            </a:r>
            <a:endParaRPr kumimoji="0" lang="en-US" altLang="zh-CN" sz="12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313690" algn="just" defTabSz="914400" rtl="0" eaLnBrk="1" fontAlgn="auto" latinLnBrk="0" hangingPunct="1">
              <a:lnSpc>
                <a:spcPct val="150000"/>
              </a:lnSpc>
              <a:spcBef>
                <a:spcPts val="600"/>
              </a:spcBef>
              <a:spcAft>
                <a:spcPts val="0"/>
              </a:spcAft>
              <a:buClr>
                <a:schemeClr val="accent1"/>
              </a:buClr>
              <a:buSzPct val="80000"/>
              <a:buFont typeface="Arial" panose="020B0604020202020204" pitchFamily="34" charset="0"/>
              <a:buNone/>
              <a:defRPr/>
            </a:pPr>
            <a:r>
              <a:rPr lang="en-US" altLang="zh-CN" sz="12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en-US" altLang="zh-CN" sz="1200" noProof="0" dirty="0" err="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基础出现明显的不均匀沉降</a:t>
            </a:r>
            <a:r>
              <a:rPr lang="en-US" altLang="zh-CN" sz="12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en-US" altLang="zh-CN" sz="12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313690" algn="just" defTabSz="914400" rtl="0" eaLnBrk="1" fontAlgn="auto" latinLnBrk="0" hangingPunct="1">
              <a:lnSpc>
                <a:spcPct val="150000"/>
              </a:lnSpc>
              <a:spcBef>
                <a:spcPts val="600"/>
              </a:spcBef>
              <a:spcAft>
                <a:spcPts val="0"/>
              </a:spcAft>
              <a:buClr>
                <a:schemeClr val="accent1"/>
              </a:buClr>
              <a:buSzPct val="80000"/>
              <a:buFont typeface="Arial" panose="020B0604020202020204" pitchFamily="34" charset="0"/>
              <a:buNone/>
              <a:defRPr/>
            </a:pPr>
            <a:r>
              <a:rPr lang="en-US" altLang="zh-CN" sz="12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3. </a:t>
            </a:r>
            <a:r>
              <a:rPr lang="en-US" altLang="zh-CN" sz="1200" noProof="0" dirty="0" err="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承重墙裂缝较多，个别墙体歪闪</a:t>
            </a:r>
            <a:r>
              <a:rPr lang="en-US" altLang="zh-CN" sz="12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en-US" altLang="zh-CN" sz="12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313690" algn="just" defTabSz="914400" rtl="0" eaLnBrk="1" fontAlgn="auto" latinLnBrk="0" hangingPunct="1">
              <a:lnSpc>
                <a:spcPct val="150000"/>
              </a:lnSpc>
              <a:spcBef>
                <a:spcPts val="600"/>
              </a:spcBef>
              <a:spcAft>
                <a:spcPts val="0"/>
              </a:spcAft>
              <a:buClr>
                <a:schemeClr val="accent1"/>
              </a:buClr>
              <a:buSzPct val="80000"/>
              <a:buFont typeface="Arial" panose="020B0604020202020204" pitchFamily="34" charset="0"/>
              <a:buNone/>
              <a:defRPr/>
            </a:pPr>
            <a:r>
              <a:rPr lang="en-US" altLang="zh-CN" sz="12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4. </a:t>
            </a:r>
            <a:r>
              <a:rPr lang="en-US" altLang="zh-CN" sz="1200" noProof="0" dirty="0" err="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承重梁、柱、木屋架等结构部件有明显的腐蚀、倾斜或断裂</a:t>
            </a:r>
            <a:r>
              <a:rPr lang="en-US" altLang="zh-CN" sz="12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en-US" altLang="zh-CN" sz="12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313690" algn="just" defTabSz="914400" rtl="0" eaLnBrk="1" fontAlgn="auto" latinLnBrk="0" hangingPunct="1">
              <a:lnSpc>
                <a:spcPct val="150000"/>
              </a:lnSpc>
              <a:spcBef>
                <a:spcPts val="600"/>
              </a:spcBef>
              <a:spcAft>
                <a:spcPts val="0"/>
              </a:spcAft>
              <a:buClr>
                <a:schemeClr val="accent1"/>
              </a:buClr>
              <a:buSzPct val="80000"/>
              <a:buFont typeface="Arial" panose="020B0604020202020204" pitchFamily="34" charset="0"/>
              <a:buNone/>
              <a:defRPr/>
            </a:pPr>
            <a:r>
              <a:rPr lang="en-US" altLang="zh-CN" sz="12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5. </a:t>
            </a:r>
            <a:r>
              <a:rPr lang="en-US" altLang="zh-CN" sz="1200" noProof="0" dirty="0" err="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屋面出现较大范围的塌陷或漏雨</a:t>
            </a:r>
            <a:r>
              <a:rPr lang="en-US" altLang="zh-CN" sz="12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en-US" altLang="zh-CN" sz="12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313690" algn="just" defTabSz="914400" rtl="0" eaLnBrk="1" fontAlgn="auto" latinLnBrk="0" hangingPunct="1">
              <a:lnSpc>
                <a:spcPct val="150000"/>
              </a:lnSpc>
              <a:spcBef>
                <a:spcPts val="600"/>
              </a:spcBef>
              <a:spcAft>
                <a:spcPts val="0"/>
              </a:spcAft>
              <a:buClr>
                <a:schemeClr val="accent1"/>
              </a:buClr>
              <a:buSzPct val="80000"/>
              <a:buFont typeface="Arial" panose="020B0604020202020204" pitchFamily="34" charset="0"/>
              <a:buNone/>
              <a:defRPr/>
            </a:pPr>
            <a:r>
              <a:rPr lang="en-US" altLang="zh-CN" sz="12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6. </a:t>
            </a:r>
            <a:r>
              <a:rPr lang="en-US" altLang="zh-CN" sz="1200" noProof="0" dirty="0" err="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其他可能影响房屋结构安全的问题</a:t>
            </a:r>
            <a:r>
              <a:rPr lang="en-US" altLang="zh-CN" sz="12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2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330200" algn="just" defTabSz="914400" rtl="0" eaLnBrk="1" fontAlgn="auto" latinLnBrk="0" hangingPunct="1">
              <a:lnSpc>
                <a:spcPct val="150000"/>
              </a:lnSpc>
              <a:spcBef>
                <a:spcPts val="1400"/>
              </a:spcBef>
              <a:spcAft>
                <a:spcPts val="0"/>
              </a:spcAft>
              <a:buClr>
                <a:schemeClr val="accent1"/>
              </a:buClr>
              <a:buSzPct val="80000"/>
              <a:buFont typeface="Arial" panose="020B0604020202020204" pitchFamily="34" charset="0"/>
              <a:buNone/>
              <a:defRPr/>
            </a:pPr>
            <a:r>
              <a:rPr lang="en-US" altLang="zh-CN" sz="1200" b="1"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b="1" noProof="0" dirty="0" err="1">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二）家庭经济状况，须同时满足下列情形</a:t>
            </a:r>
            <a:r>
              <a:rPr lang="en-US" altLang="zh-CN" sz="1200" b="1"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en-US" altLang="zh-CN"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19405" marR="0" lvl="0" indent="-20320" algn="just" rtl="0" eaLnBrk="1" fontAlgn="auto" latinLnBrk="0" hangingPunct="1">
              <a:lnSpc>
                <a:spcPct val="160000"/>
              </a:lnSpc>
              <a:spcBef>
                <a:spcPts val="600"/>
              </a:spcBef>
              <a:spcAft>
                <a:spcPts val="0"/>
              </a:spcAft>
              <a:buNone/>
              <a:defRPr/>
            </a:pP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1. </a:t>
            </a:r>
            <a:r>
              <a:rPr lang="en-US" altLang="zh-CN" sz="1200" dirty="0" err="1">
                <a:solidFill>
                  <a:schemeClr val="tx1">
                    <a:lumMod val="85000"/>
                    <a:lumOff val="15000"/>
                  </a:schemeClr>
                </a:solidFill>
                <a:latin typeface="微软雅黑" panose="020B0503020204020204" pitchFamily="34" charset="-122"/>
                <a:ea typeface="微软雅黑" panose="020B0503020204020204" pitchFamily="34" charset="-122"/>
                <a:sym typeface="+mn-ea"/>
              </a:rPr>
              <a:t>共同生活的家庭成员中没有在编的国家机关公务人员和事业单位工作人员</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marL="298450" marR="0" lvl="0" indent="635" algn="just" rtl="0" eaLnBrk="1" fontAlgn="auto" latinLnBrk="0" hangingPunct="1">
              <a:lnSpc>
                <a:spcPct val="160000"/>
              </a:lnSpc>
              <a:spcBef>
                <a:spcPts val="600"/>
              </a:spcBef>
              <a:spcAft>
                <a:spcPts val="0"/>
              </a:spcAft>
              <a:buNone/>
              <a:defRPr/>
            </a:pP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2. </a:t>
            </a:r>
            <a:r>
              <a:rPr lang="en-US" altLang="zh-CN" sz="1200" dirty="0" err="1">
                <a:solidFill>
                  <a:schemeClr val="tx1">
                    <a:lumMod val="85000"/>
                    <a:lumOff val="15000"/>
                  </a:schemeClr>
                </a:solidFill>
                <a:latin typeface="微软雅黑" panose="020B0503020204020204" pitchFamily="34" charset="-122"/>
                <a:ea typeface="微软雅黑" panose="020B0503020204020204" pitchFamily="34" charset="-122"/>
                <a:sym typeface="+mn-ea"/>
              </a:rPr>
              <a:t>共同生活的家庭成员不得有在本市及外省市城镇购置的各类房产</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marL="245745" marR="0" lvl="0" indent="53340" algn="just" defTabSz="0" rtl="0" eaLnBrk="1" fontAlgn="auto" latinLnBrk="0" hangingPunct="1">
              <a:lnSpc>
                <a:spcPct val="160000"/>
              </a:lnSpc>
              <a:spcBef>
                <a:spcPts val="600"/>
              </a:spcBef>
              <a:spcAft>
                <a:spcPts val="0"/>
              </a:spcAft>
              <a:buNone/>
              <a:tabLst>
                <a:tab pos="268605" algn="l"/>
              </a:tabLst>
              <a:defRPr/>
            </a:pP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3. 共同生活的家庭成员名下的各类轿客车购置价值不超过5万元的（用于助困脱贫的农业生产性车辆不列入）；</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marL="277495" marR="0" lvl="0" indent="21590" algn="just" rtl="0" eaLnBrk="1" fontAlgn="auto" latinLnBrk="0" hangingPunct="1">
              <a:lnSpc>
                <a:spcPct val="160000"/>
              </a:lnSpc>
              <a:spcBef>
                <a:spcPts val="600"/>
              </a:spcBef>
              <a:spcAft>
                <a:spcPts val="0"/>
              </a:spcAft>
              <a:buNone/>
              <a:defRPr/>
            </a:pP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4. 共同生活的家庭成员投资各类工商企业，投资额不超过5万元的；</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marL="266700" marR="0" lvl="0" indent="32385" algn="just" rtl="0" eaLnBrk="1" fontAlgn="auto" latinLnBrk="0" hangingPunct="1">
              <a:lnSpc>
                <a:spcPct val="160000"/>
              </a:lnSpc>
              <a:spcBef>
                <a:spcPts val="600"/>
              </a:spcBef>
              <a:spcAft>
                <a:spcPts val="0"/>
              </a:spcAft>
              <a:buNone/>
              <a:defRPr/>
            </a:pP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5. 共同生活的家庭成员人均收入低于城乡最低生活保障标准的1.5倍(人均收入以缴纳个人所得税的金额或其他有权威性的收入证明作为测算其收入的依据；低于城乡最低生活保障标准的具体倍数，各区可自行调整确定）。</a:t>
            </a:r>
            <a:endParaRPr kumimoji="0" lang="en-US" altLang="zh-CN" sz="1600" b="0" i="0" u="none" strike="noStrike" kern="1200" cap="none" spc="0" normalizeH="0" baseline="0" noProof="1"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719455" algn="l" defTabSz="914400" rtl="0" eaLnBrk="1" fontAlgn="auto" latinLnBrk="0" hangingPunct="1">
              <a:lnSpc>
                <a:spcPct val="150000"/>
              </a:lnSpc>
              <a:spcBef>
                <a:spcPts val="600"/>
              </a:spcBef>
              <a:spcAft>
                <a:spcPts val="0"/>
              </a:spcAft>
              <a:buClr>
                <a:schemeClr val="accent1"/>
              </a:buClr>
              <a:buSzPct val="80000"/>
              <a:buFont typeface="Arial" panose="020B0604020202020204" pitchFamily="34" charset="0"/>
              <a:buNone/>
              <a:defRPr/>
            </a:pPr>
            <a:endParaRPr kumimoji="0" lang="en-US" altLang="zh-CN"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536575" algn="l" defTabSz="914400" rtl="0" eaLnBrk="1" fontAlgn="base" latinLnBrk="0" hangingPunct="1">
              <a:lnSpc>
                <a:spcPct val="150000"/>
              </a:lnSpc>
              <a:spcBef>
                <a:spcPts val="0"/>
              </a:spcBef>
              <a:spcAft>
                <a:spcPct val="0"/>
              </a:spcAft>
              <a:buClr>
                <a:schemeClr val="accent1"/>
              </a:buClr>
              <a:buSzPct val="80000"/>
              <a:buFont typeface="Wingdings 3" panose="05040102010807070707" pitchFamily="18" charset="2"/>
              <a:buNone/>
            </a:pPr>
            <a:endParaRPr kumimoji="0" lang="en-US" altLang="zh-CN" sz="16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MH_Entry_1"/>
          <p:cNvSpPr/>
          <p:nvPr>
            <p:custDataLst>
              <p:tags r:id="rId2"/>
            </p:custDataLst>
          </p:nvPr>
        </p:nvSpPr>
        <p:spPr>
          <a:xfrm flipH="1">
            <a:off x="589280" y="455188"/>
            <a:ext cx="5682615" cy="659130"/>
          </a:xfrm>
          <a:prstGeom prst="roundRect">
            <a:avLst/>
          </a:prstGeom>
          <a:solidFill>
            <a:srgbClr val="0895BE"/>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fontAlgn="auto">
              <a:buClrTx/>
              <a:buSzTx/>
              <a:buFontTx/>
              <a:defRPr/>
            </a:pPr>
            <a:r>
              <a:rPr lang="zh-CN" altLang="en-US" sz="2400" b="1" spc="200">
                <a:ln>
                  <a:noFill/>
                </a:ln>
                <a:solidFill>
                  <a:schemeClr val="bg1"/>
                </a:solidFill>
                <a:effectLst/>
                <a:uLnTx/>
                <a:uFillTx/>
                <a:latin typeface="微软雅黑" panose="020B0503020204020204" pitchFamily="34" charset="-122"/>
                <a:ea typeface="微软雅黑" panose="020B0503020204020204" pitchFamily="34" charset="-122"/>
                <a:sym typeface="+mn-ea"/>
              </a:rPr>
              <a:t>二、危改补助对象申请条件是什么？</a:t>
            </a:r>
            <a:endParaRPr lang="zh-CN" altLang="en-US" sz="2400" b="1" spc="200">
              <a:ln>
                <a:noFill/>
              </a:ln>
              <a:solidFill>
                <a:schemeClr val="bg1"/>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1"/>
          <a:stretch>
            <a:fillRect/>
          </a:stretch>
        </p:blipFill>
        <p:spPr>
          <a:xfrm>
            <a:off x="-40005" y="-1143742"/>
            <a:ext cx="6941185" cy="12236450"/>
          </a:xfrm>
          <a:prstGeom prst="rect">
            <a:avLst/>
          </a:prstGeom>
        </p:spPr>
      </p:pic>
      <p:sp>
        <p:nvSpPr>
          <p:cNvPr id="14338" name="内容占位符 3"/>
          <p:cNvSpPr>
            <a:spLocks noGrp="1"/>
          </p:cNvSpPr>
          <p:nvPr>
            <p:ph idx="1"/>
          </p:nvPr>
        </p:nvSpPr>
        <p:spPr>
          <a:xfrm>
            <a:off x="306070" y="998855"/>
            <a:ext cx="6123940" cy="7185660"/>
          </a:xfrm>
        </p:spPr>
        <p:txBody>
          <a:bodyPr vert="horz" wrap="square" lIns="51435" tIns="25717" rIns="51435" bIns="25717" numCol="1" rtlCol="0" anchor="t" anchorCtr="0" compatLnSpc="1">
            <a:noAutofit/>
          </a:bodyPr>
          <a:lstStyle/>
          <a:p>
            <a:pPr marL="0" marR="0" lvl="0" indent="271145" algn="just" defTabSz="914400" rtl="0" eaLnBrk="1" fontAlgn="auto" latinLnBrk="0" hangingPunct="1">
              <a:lnSpc>
                <a:spcPct val="150000"/>
              </a:lnSpc>
              <a:spcBef>
                <a:spcPts val="1400"/>
              </a:spcBef>
              <a:spcAft>
                <a:spcPts val="0"/>
              </a:spcAft>
              <a:buClr>
                <a:schemeClr val="accent1"/>
              </a:buClr>
              <a:buSzPct val="80000"/>
              <a:buFont typeface="Arial" panose="020B0604020202020204" pitchFamily="34" charset="0"/>
              <a:buNone/>
              <a:defRPr/>
            </a:pPr>
            <a:r>
              <a:rPr lang="en-US" altLang="zh-CN" sz="16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3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本市农村危改补助申请对象必须为居住在保留村庄内危陋住房中的农村困难家庭。申请改造的房屋必须为申请人家庭唯一宅基地上的合法住宅且长期居住。 </a:t>
            </a:r>
            <a:endParaRPr lang="zh-CN" altLang="en-US" sz="13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271145" algn="just" defTabSz="914400" rtl="0" eaLnBrk="1" fontAlgn="auto" latinLnBrk="0" hangingPunct="1">
              <a:lnSpc>
                <a:spcPct val="150000"/>
              </a:lnSpc>
              <a:spcBef>
                <a:spcPts val="1400"/>
              </a:spcBef>
              <a:spcAft>
                <a:spcPts val="0"/>
              </a:spcAft>
              <a:buClr>
                <a:schemeClr val="accent1"/>
              </a:buClr>
              <a:buSzPct val="80000"/>
              <a:buFont typeface="Arial" panose="020B0604020202020204" pitchFamily="34" charset="0"/>
              <a:buNone/>
              <a:defRPr/>
            </a:pPr>
            <a:r>
              <a:rPr lang="zh-CN" altLang="en-US" sz="13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农村危改对象应同时符合家庭困难和房屋危陋两个标准：</a:t>
            </a:r>
            <a:endParaRPr lang="zh-CN" altLang="en-US" sz="13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271145" algn="just" defTabSz="914400" rtl="0" eaLnBrk="1" fontAlgn="auto" latinLnBrk="0" hangingPunct="1">
              <a:lnSpc>
                <a:spcPct val="150000"/>
              </a:lnSpc>
              <a:spcBef>
                <a:spcPts val="1400"/>
              </a:spcBef>
              <a:spcAft>
                <a:spcPts val="0"/>
              </a:spcAft>
              <a:buClr>
                <a:schemeClr val="accent1"/>
              </a:buClr>
              <a:buSzPct val="80000"/>
              <a:buFont typeface="Arial" panose="020B0604020202020204" pitchFamily="34" charset="0"/>
              <a:buNone/>
              <a:defRPr/>
            </a:pPr>
            <a:r>
              <a:rPr lang="zh-CN" altLang="en-US" sz="13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300" b="1"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（1）家庭困难类型认定</a:t>
            </a:r>
            <a:endParaRPr lang="zh-CN" altLang="en-US" sz="13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271145" algn="just" defTabSz="914400" rtl="0" eaLnBrk="1" fontAlgn="auto" latinLnBrk="0" hangingPunct="1">
              <a:lnSpc>
                <a:spcPct val="150000"/>
              </a:lnSpc>
              <a:spcBef>
                <a:spcPts val="1400"/>
              </a:spcBef>
              <a:spcAft>
                <a:spcPts val="0"/>
              </a:spcAft>
              <a:buClr>
                <a:schemeClr val="accent1"/>
              </a:buClr>
              <a:buSzPct val="80000"/>
              <a:buFont typeface="Arial" panose="020B0604020202020204" pitchFamily="34" charset="0"/>
              <a:buNone/>
              <a:defRPr/>
            </a:pPr>
            <a:r>
              <a:rPr lang="zh-CN" altLang="en-US" sz="13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纳入我市危改范围的贫困户共6个类型：分散供养特困人员（即五保户）、低保户、低收入困难户、因灾倒损户、困难残疾人户和其他贫困户。</a:t>
            </a:r>
            <a:endParaRPr lang="zh-CN" altLang="en-US" sz="13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271145" algn="just" defTabSz="914400" rtl="0" eaLnBrk="1" fontAlgn="auto" latinLnBrk="0" hangingPunct="1">
              <a:lnSpc>
                <a:spcPct val="150000"/>
              </a:lnSpc>
              <a:spcBef>
                <a:spcPts val="1400"/>
              </a:spcBef>
              <a:spcAft>
                <a:spcPts val="0"/>
              </a:spcAft>
              <a:buClr>
                <a:schemeClr val="accent1"/>
              </a:buClr>
              <a:buSzPct val="80000"/>
              <a:buFont typeface="Arial" panose="020B0604020202020204" pitchFamily="34" charset="0"/>
              <a:buNone/>
              <a:defRPr/>
            </a:pPr>
            <a:r>
              <a:rPr lang="zh-CN" altLang="en-US" sz="13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分散供养特困人员（即五保户）、低保户和低收入困难户等困难类型，由乡镇人民政府通过核查民政部门最低生活保障系统后直接认定；因灾倒损户由乡镇人民政府会同民政部门调查核实后认定。</a:t>
            </a:r>
            <a:endParaRPr lang="zh-CN" altLang="en-US" sz="13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271145" algn="just" defTabSz="914400" rtl="0" eaLnBrk="1" fontAlgn="auto" latinLnBrk="0" hangingPunct="1">
              <a:lnSpc>
                <a:spcPct val="150000"/>
              </a:lnSpc>
              <a:spcBef>
                <a:spcPts val="1400"/>
              </a:spcBef>
              <a:spcAft>
                <a:spcPts val="0"/>
              </a:spcAft>
              <a:buClr>
                <a:schemeClr val="accent1"/>
              </a:buClr>
              <a:buSzPct val="80000"/>
              <a:buFont typeface="Arial" panose="020B0604020202020204" pitchFamily="34" charset="0"/>
              <a:buNone/>
              <a:defRPr/>
            </a:pPr>
            <a:r>
              <a:rPr lang="zh-CN" altLang="en-US" sz="13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凡共同生活的家庭成员中有持《中华人民共和国残疾人证》且家庭财产状况符合申请本市社会救助规定的，视为困难残疾人户（如申请人同时符合困难残疾人户和其他家庭困难类型，按其他类型申请时，需在申报系统中同时标注残疾人）。</a:t>
            </a:r>
            <a:endParaRPr lang="zh-CN" altLang="en-US" sz="13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271145" algn="just" defTabSz="914400" rtl="0" eaLnBrk="1" fontAlgn="auto" latinLnBrk="0" hangingPunct="1">
              <a:lnSpc>
                <a:spcPct val="150000"/>
              </a:lnSpc>
              <a:spcBef>
                <a:spcPts val="1400"/>
              </a:spcBef>
              <a:spcAft>
                <a:spcPts val="0"/>
              </a:spcAft>
              <a:buClr>
                <a:schemeClr val="accent1"/>
              </a:buClr>
              <a:buSzPct val="80000"/>
              <a:buFont typeface="Arial" panose="020B0604020202020204" pitchFamily="34" charset="0"/>
              <a:buNone/>
              <a:defRPr/>
            </a:pPr>
            <a:r>
              <a:rPr lang="zh-CN" altLang="en-US" sz="13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除上述困难类型外，凡是具有本市户籍、长期居住的唯一住房鉴定为C级或D级危房且家庭财产状况符合申请本市社会救助规定的，均可视为其他贫困户纳入我市农村危改范围。</a:t>
            </a:r>
            <a:endParaRPr lang="zh-CN" altLang="en-US" sz="13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271145" algn="just" defTabSz="914400" rtl="0" eaLnBrk="1" fontAlgn="auto" latinLnBrk="0" hangingPunct="1">
              <a:lnSpc>
                <a:spcPct val="150000"/>
              </a:lnSpc>
              <a:spcBef>
                <a:spcPts val="1400"/>
              </a:spcBef>
              <a:spcAft>
                <a:spcPts val="0"/>
              </a:spcAft>
              <a:buClr>
                <a:schemeClr val="accent1"/>
              </a:buClr>
              <a:buSzPct val="80000"/>
              <a:buFont typeface="Arial" panose="020B0604020202020204" pitchFamily="34" charset="0"/>
              <a:buNone/>
              <a:defRPr/>
            </a:pPr>
            <a:r>
              <a:rPr lang="zh-CN" altLang="en-US" sz="130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300" b="1"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（2）危房等级专业鉴定</a:t>
            </a:r>
            <a:endParaRPr lang="zh-CN" altLang="en-US" sz="13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271145" algn="just" defTabSz="914400" rtl="0" eaLnBrk="1" fontAlgn="auto" latinLnBrk="0" hangingPunct="1">
              <a:lnSpc>
                <a:spcPct val="150000"/>
              </a:lnSpc>
              <a:spcBef>
                <a:spcPts val="1400"/>
              </a:spcBef>
              <a:spcAft>
                <a:spcPts val="0"/>
              </a:spcAft>
              <a:buClr>
                <a:schemeClr val="accent1"/>
              </a:buClr>
              <a:buSzPct val="80000"/>
              <a:buFont typeface="Arial" panose="020B0604020202020204" pitchFamily="34" charset="0"/>
              <a:buNone/>
              <a:defRPr/>
            </a:pPr>
            <a:r>
              <a:rPr lang="zh-CN" altLang="en-US" sz="13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住房危险由住建部门委托第三方专业鉴定机构，按照住建部《农村危险房屋鉴定技术导则》，进行房屋危险等级鉴定并出具报告，鉴定为C、D级的属于危房。</a:t>
            </a:r>
            <a:endParaRPr lang="zh-CN" altLang="en-US" sz="13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719455" algn="l" defTabSz="914400" rtl="0" eaLnBrk="1" fontAlgn="auto" latinLnBrk="0" hangingPunct="1">
              <a:lnSpc>
                <a:spcPct val="150000"/>
              </a:lnSpc>
              <a:spcBef>
                <a:spcPts val="600"/>
              </a:spcBef>
              <a:spcAft>
                <a:spcPts val="0"/>
              </a:spcAft>
              <a:buClr>
                <a:schemeClr val="accent1"/>
              </a:buClr>
              <a:buSzPct val="80000"/>
              <a:buFont typeface="Arial" panose="020B0604020202020204" pitchFamily="34" charset="0"/>
              <a:buNone/>
              <a:defRPr/>
            </a:pPr>
            <a:endParaRPr kumimoji="0" lang="en-US" altLang="zh-CN"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536575" algn="l" defTabSz="914400" rtl="0" eaLnBrk="1" fontAlgn="base" latinLnBrk="0" hangingPunct="1">
              <a:lnSpc>
                <a:spcPct val="150000"/>
              </a:lnSpc>
              <a:spcBef>
                <a:spcPts val="0"/>
              </a:spcBef>
              <a:spcAft>
                <a:spcPct val="0"/>
              </a:spcAft>
              <a:buClr>
                <a:schemeClr val="accent1"/>
              </a:buClr>
              <a:buSzPct val="80000"/>
              <a:buFont typeface="Wingdings 3" panose="05040102010807070707" pitchFamily="18" charset="2"/>
              <a:buNone/>
            </a:pPr>
            <a:endParaRPr kumimoji="0" lang="en-US" altLang="zh-CN" sz="16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MH_Entry_1"/>
          <p:cNvSpPr/>
          <p:nvPr>
            <p:custDataLst>
              <p:tags r:id="rId2"/>
            </p:custDataLst>
          </p:nvPr>
        </p:nvSpPr>
        <p:spPr>
          <a:xfrm flipH="1">
            <a:off x="589280" y="159913"/>
            <a:ext cx="5682615" cy="659130"/>
          </a:xfrm>
          <a:prstGeom prst="roundRect">
            <a:avLst/>
          </a:prstGeom>
          <a:solidFill>
            <a:srgbClr val="0895BE"/>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fontAlgn="auto">
              <a:buClrTx/>
              <a:buSzTx/>
              <a:buFontTx/>
              <a:defRPr/>
            </a:pPr>
            <a:r>
              <a:rPr lang="zh-CN" altLang="en-US" sz="2100" b="1" spc="200">
                <a:ln>
                  <a:noFill/>
                </a:ln>
                <a:solidFill>
                  <a:schemeClr val="bg1"/>
                </a:solidFill>
                <a:effectLst/>
                <a:uLnTx/>
                <a:uFillTx/>
                <a:latin typeface="微软雅黑" panose="020B0503020204020204" pitchFamily="34" charset="-122"/>
                <a:ea typeface="微软雅黑" panose="020B0503020204020204" pitchFamily="34" charset="-122"/>
                <a:sym typeface="+mn-ea"/>
              </a:rPr>
              <a:t>三、危改补助对象的认定标准是哪些？</a:t>
            </a:r>
            <a:endParaRPr lang="zh-CN" altLang="en-US" sz="2100" b="1" spc="200">
              <a:ln>
                <a:noFill/>
              </a:ln>
              <a:solidFill>
                <a:schemeClr val="bg1"/>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1"/>
          <a:stretch>
            <a:fillRect/>
          </a:stretch>
        </p:blipFill>
        <p:spPr>
          <a:xfrm>
            <a:off x="-40005" y="-1143742"/>
            <a:ext cx="6941185" cy="12236450"/>
          </a:xfrm>
          <a:prstGeom prst="rect">
            <a:avLst/>
          </a:prstGeom>
        </p:spPr>
      </p:pic>
      <p:sp>
        <p:nvSpPr>
          <p:cNvPr id="26625" name="内容占位符 3"/>
          <p:cNvSpPr>
            <a:spLocks noGrp="1"/>
          </p:cNvSpPr>
          <p:nvPr>
            <p:ph idx="1"/>
          </p:nvPr>
        </p:nvSpPr>
        <p:spPr>
          <a:xfrm>
            <a:off x="395605" y="2025015"/>
            <a:ext cx="6072505" cy="5507990"/>
          </a:xfrm>
        </p:spPr>
        <p:txBody>
          <a:bodyPr vert="horz" wrap="square" lIns="51435" tIns="25717" rIns="51435" bIns="25717" anchor="t"/>
          <a:lstStyle/>
          <a:p>
            <a:pPr marL="0" indent="536575" algn="just" eaLnBrk="1" latinLnBrk="0" hangingPunct="1">
              <a:lnSpc>
                <a:spcPct val="150000"/>
              </a:lnSpc>
              <a:spcBef>
                <a:spcPts val="1200"/>
              </a:spcBef>
              <a:buNone/>
            </a:pPr>
            <a:r>
              <a:rPr lang="en-US" altLang="zh-CN" sz="1800" dirty="0" err="1">
                <a:solidFill>
                  <a:srgbClr val="0070C0"/>
                </a:solidFill>
                <a:latin typeface="微软雅黑" panose="020B0503020204020204" pitchFamily="34" charset="-122"/>
                <a:ea typeface="微软雅黑" panose="020B0503020204020204" pitchFamily="34" charset="-122"/>
                <a:sym typeface="宋体" panose="02010600030101010101" pitchFamily="2" charset="-122"/>
              </a:rPr>
              <a:t>1</a:t>
            </a:r>
            <a:r>
              <a:rPr lang="zh-CN" altLang="en-US" sz="1800" dirty="0" err="1">
                <a:solidFill>
                  <a:srgbClr val="0070C0"/>
                </a:solidFill>
                <a:latin typeface="微软雅黑" panose="020B0503020204020204" pitchFamily="34" charset="-122"/>
                <a:ea typeface="微软雅黑" panose="020B0503020204020204" pitchFamily="34" charset="-122"/>
                <a:sym typeface="宋体" panose="02010600030101010101" pitchFamily="2" charset="-122"/>
              </a:rPr>
              <a:t>、</a:t>
            </a:r>
            <a:r>
              <a:rPr lang="en-US" altLang="zh-CN" sz="1800" dirty="0" err="1">
                <a:solidFill>
                  <a:srgbClr val="0070C0"/>
                </a:solidFill>
                <a:latin typeface="微软雅黑" panose="020B0503020204020204" pitchFamily="34" charset="-122"/>
                <a:ea typeface="微软雅黑" panose="020B0503020204020204" pitchFamily="34" charset="-122"/>
                <a:sym typeface="宋体" panose="02010600030101010101" pitchFamily="2" charset="-122"/>
              </a:rPr>
              <a:t>在建设方式</a:t>
            </a:r>
            <a:r>
              <a:rPr lang="zh-CN" altLang="en-US" sz="1800" dirty="0" err="1">
                <a:solidFill>
                  <a:srgbClr val="0070C0"/>
                </a:solidFill>
                <a:latin typeface="微软雅黑" panose="020B0503020204020204" pitchFamily="34" charset="-122"/>
                <a:ea typeface="微软雅黑" panose="020B0503020204020204" pitchFamily="34" charset="-122"/>
                <a:sym typeface="宋体" panose="02010600030101010101" pitchFamily="2" charset="-122"/>
              </a:rPr>
              <a:t>上</a:t>
            </a:r>
            <a:r>
              <a:rPr lang="zh-CN" altLang="en-US" sz="1800" dirty="0">
                <a:solidFill>
                  <a:srgbClr val="404040"/>
                </a:solidFill>
                <a:latin typeface="微软雅黑" panose="020B0503020204020204" pitchFamily="34" charset="-122"/>
                <a:ea typeface="微软雅黑" panose="020B0503020204020204" pitchFamily="34" charset="-122"/>
                <a:sym typeface="宋体" panose="02010600030101010101" pitchFamily="2" charset="-122"/>
              </a:rPr>
              <a:t>：</a:t>
            </a: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以农户自建为主，有统建意愿的可由区镇统筹组织；</a:t>
            </a:r>
            <a:endParaRPr lang="en-US" altLang="zh-CN" sz="1800" dirty="0">
              <a:solidFill>
                <a:schemeClr val="tx1"/>
              </a:solidFill>
              <a:latin typeface="微软雅黑" panose="020B0503020204020204" pitchFamily="34" charset="-122"/>
              <a:ea typeface="微软雅黑" panose="020B0503020204020204" pitchFamily="34" charset="-122"/>
              <a:sym typeface="宋体" panose="02010600030101010101" pitchFamily="2" charset="-122"/>
            </a:endParaRPr>
          </a:p>
          <a:p>
            <a:pPr marL="0" indent="536575" algn="just" eaLnBrk="1" latinLnBrk="0" hangingPunct="1">
              <a:lnSpc>
                <a:spcPct val="150000"/>
              </a:lnSpc>
              <a:spcBef>
                <a:spcPts val="1200"/>
              </a:spcBef>
              <a:buNone/>
            </a:pPr>
            <a:r>
              <a:rPr lang="en-US" altLang="zh-CN" sz="1800" dirty="0" err="1">
                <a:solidFill>
                  <a:srgbClr val="0070C0"/>
                </a:solidFill>
                <a:latin typeface="微软雅黑" panose="020B0503020204020204" pitchFamily="34" charset="-122"/>
                <a:ea typeface="微软雅黑" panose="020B0503020204020204" pitchFamily="34" charset="-122"/>
                <a:sym typeface="宋体" panose="02010600030101010101" pitchFamily="2" charset="-122"/>
              </a:rPr>
              <a:t>2</a:t>
            </a:r>
            <a:r>
              <a:rPr lang="zh-CN" altLang="en-US" sz="1800" dirty="0" err="1">
                <a:solidFill>
                  <a:srgbClr val="0070C0"/>
                </a:solidFill>
                <a:latin typeface="微软雅黑" panose="020B0503020204020204" pitchFamily="34" charset="-122"/>
                <a:ea typeface="微软雅黑" panose="020B0503020204020204" pitchFamily="34" charset="-122"/>
                <a:sym typeface="宋体" panose="02010600030101010101" pitchFamily="2" charset="-122"/>
              </a:rPr>
              <a:t>、</a:t>
            </a:r>
            <a:r>
              <a:rPr lang="en-US" altLang="zh-CN" sz="1800" dirty="0" err="1">
                <a:solidFill>
                  <a:srgbClr val="0070C0"/>
                </a:solidFill>
                <a:latin typeface="微软雅黑" panose="020B0503020204020204" pitchFamily="34" charset="-122"/>
                <a:ea typeface="微软雅黑" panose="020B0503020204020204" pitchFamily="34" charset="-122"/>
                <a:sym typeface="宋体" panose="02010600030101010101" pitchFamily="2" charset="-122"/>
              </a:rPr>
              <a:t>在改造方式</a:t>
            </a:r>
            <a:r>
              <a:rPr lang="zh-CN" altLang="en-US" sz="1800" dirty="0" err="1">
                <a:solidFill>
                  <a:srgbClr val="0070C0"/>
                </a:solidFill>
                <a:latin typeface="微软雅黑" panose="020B0503020204020204" pitchFamily="34" charset="-122"/>
                <a:ea typeface="微软雅黑" panose="020B0503020204020204" pitchFamily="34" charset="-122"/>
                <a:sym typeface="宋体" panose="02010600030101010101" pitchFamily="2" charset="-122"/>
              </a:rPr>
              <a:t>上</a:t>
            </a:r>
            <a:r>
              <a:rPr lang="zh-CN" altLang="en-US" sz="1800" dirty="0">
                <a:solidFill>
                  <a:srgbClr val="404040"/>
                </a:solidFill>
                <a:latin typeface="微软雅黑" panose="020B0503020204020204" pitchFamily="34" charset="-122"/>
                <a:ea typeface="微软雅黑" panose="020B0503020204020204" pitchFamily="34" charset="-122"/>
                <a:sym typeface="宋体" panose="02010600030101010101" pitchFamily="2" charset="-122"/>
              </a:rPr>
              <a:t>：</a:t>
            </a: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属局部危险（C级）的修缮加固；属整栋危房（D级）的进行加固改造或原址重建、异地新建。 D级危房优先考虑加固改造，无法加固或者加固成本过高的，原则上只拆除严重破损的危房部分，整体结构不能分拆的，方可全部翻建。 </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0" indent="536575" algn="just" eaLnBrk="1" latinLnBrk="0" hangingPunct="1">
              <a:lnSpc>
                <a:spcPct val="150000"/>
              </a:lnSpc>
              <a:spcBef>
                <a:spcPts val="1200"/>
              </a:spcBef>
              <a:buNone/>
            </a:pP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要把加固改造作为农村危房改造的主导方向，特别是要将地基基础加固修缮和各种承重结构部件的加固修缮作为</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危房改造</a:t>
            </a: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重点。D级危房要优先选择通过加固改造等方式进行确保结构安全的大修，不得盲目攀比、随意拆除重建。</a:t>
            </a:r>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0" indent="0" eaLnBrk="1" latinLnBrk="0" hangingPunct="1">
              <a:lnSpc>
                <a:spcPct val="150000"/>
              </a:lnSpc>
              <a:buFont typeface="Wingdings 3" panose="05040102010807070707" pitchFamily="18" charset="2"/>
              <a:buNone/>
            </a:pPr>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 name="MH_Entry_1"/>
          <p:cNvSpPr/>
          <p:nvPr>
            <p:custDataLst>
              <p:tags r:id="rId2"/>
            </p:custDataLst>
          </p:nvPr>
        </p:nvSpPr>
        <p:spPr>
          <a:xfrm flipH="1">
            <a:off x="601345" y="643148"/>
            <a:ext cx="5866765" cy="595630"/>
          </a:xfrm>
          <a:prstGeom prst="roundRect">
            <a:avLst/>
          </a:prstGeom>
          <a:solidFill>
            <a:srgbClr val="089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20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sym typeface="+mn-ea"/>
              </a:rPr>
              <a:t>四、农村危房改造、建设方式是什么？</a:t>
            </a:r>
            <a:endParaRPr kumimoji="0" lang="zh-CN" altLang="en-US" sz="2400" b="1" i="0" u="none" strike="noStrike" kern="1200" cap="none" spc="20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1"/>
          <a:stretch>
            <a:fillRect/>
          </a:stretch>
        </p:blipFill>
        <p:spPr>
          <a:xfrm>
            <a:off x="-40005" y="-1143742"/>
            <a:ext cx="6941185" cy="12236450"/>
          </a:xfrm>
          <a:prstGeom prst="rect">
            <a:avLst/>
          </a:prstGeom>
        </p:spPr>
      </p:pic>
      <p:sp>
        <p:nvSpPr>
          <p:cNvPr id="26625" name="内容占位符 3"/>
          <p:cNvSpPr>
            <a:spLocks noGrp="1"/>
          </p:cNvSpPr>
          <p:nvPr>
            <p:ph idx="1"/>
          </p:nvPr>
        </p:nvSpPr>
        <p:spPr>
          <a:xfrm>
            <a:off x="394335" y="1682115"/>
            <a:ext cx="6072505" cy="4774565"/>
          </a:xfrm>
        </p:spPr>
        <p:txBody>
          <a:bodyPr vert="horz" wrap="square" lIns="51435" tIns="25717" rIns="51435" bIns="25717" anchor="t"/>
          <a:lstStyle/>
          <a:p>
            <a:pPr marL="0" indent="536575" eaLnBrk="1" latinLnBrk="0" hangingPunct="1">
              <a:lnSpc>
                <a:spcPct val="150000"/>
              </a:lnSpc>
              <a:spcBef>
                <a:spcPts val="1200"/>
              </a:spcBef>
              <a:buNone/>
            </a:pPr>
            <a:r>
              <a:rPr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在补助标准方面，坚持农民自筹为主、政府适当补助的原则，对应危房等级和困难类型，确定了分类分级补助标准：</a:t>
            </a:r>
            <a:endParaRPr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342900" indent="-342900" eaLnBrk="1" latinLnBrk="0" hangingPunct="1">
              <a:lnSpc>
                <a:spcPct val="150000"/>
              </a:lnSpc>
              <a:spcBef>
                <a:spcPts val="1200"/>
              </a:spcBef>
              <a:buFont typeface="Wingdings" panose="05000000000000000000" charset="0"/>
              <a:buChar char="l"/>
            </a:pPr>
            <a:r>
              <a:rPr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D级危房，最高补助五保户5.6万元，低保户4.6万元，困难残疾人户3.6万元，其他贫困户2.2万元；</a:t>
            </a:r>
            <a:endParaRPr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342900" indent="-342900" eaLnBrk="1" latinLnBrk="0" hangingPunct="1">
              <a:lnSpc>
                <a:spcPct val="150000"/>
              </a:lnSpc>
              <a:spcBef>
                <a:spcPts val="1200"/>
              </a:spcBef>
              <a:buFont typeface="Wingdings" panose="05000000000000000000" charset="0"/>
              <a:buChar char="l"/>
            </a:pPr>
            <a:r>
              <a:rPr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C级危房，户均补助1.2万元。</a:t>
            </a:r>
            <a:endParaRPr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0" indent="536575" eaLnBrk="1" latinLnBrk="0" hangingPunct="1">
              <a:lnSpc>
                <a:spcPct val="150000"/>
              </a:lnSpc>
              <a:spcBef>
                <a:spcPts val="1200"/>
              </a:spcBef>
              <a:buNone/>
            </a:pPr>
            <a:r>
              <a:rPr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以上不足部分由农户自筹。</a:t>
            </a:r>
            <a:endParaRPr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 name="MH_Entry_1"/>
          <p:cNvSpPr/>
          <p:nvPr>
            <p:custDataLst>
              <p:tags r:id="rId2"/>
            </p:custDataLst>
          </p:nvPr>
        </p:nvSpPr>
        <p:spPr>
          <a:xfrm flipH="1">
            <a:off x="508000" y="694583"/>
            <a:ext cx="5845810" cy="585470"/>
          </a:xfrm>
          <a:prstGeom prst="roundRect">
            <a:avLst/>
          </a:prstGeom>
          <a:solidFill>
            <a:srgbClr val="089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20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五、农村危房改造补助标准是多少？</a:t>
            </a:r>
            <a:endParaRPr kumimoji="0" lang="zh-CN" altLang="en-US" sz="2400" b="1" i="0" u="none" strike="noStrike" kern="1200" cap="none" spc="20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1"/>
          <a:stretch>
            <a:fillRect/>
          </a:stretch>
        </p:blipFill>
        <p:spPr>
          <a:xfrm>
            <a:off x="-40005" y="-1143742"/>
            <a:ext cx="6941185" cy="12236450"/>
          </a:xfrm>
          <a:prstGeom prst="rect">
            <a:avLst/>
          </a:prstGeom>
        </p:spPr>
      </p:pic>
      <p:sp>
        <p:nvSpPr>
          <p:cNvPr id="26625" name="内容占位符 3"/>
          <p:cNvSpPr>
            <a:spLocks noGrp="1"/>
          </p:cNvSpPr>
          <p:nvPr>
            <p:ph idx="1"/>
          </p:nvPr>
        </p:nvSpPr>
        <p:spPr>
          <a:xfrm>
            <a:off x="394970" y="2142490"/>
            <a:ext cx="6072505" cy="5013325"/>
          </a:xfrm>
        </p:spPr>
        <p:txBody>
          <a:bodyPr vert="horz" wrap="square" lIns="51435" tIns="25717" rIns="51435" bIns="25717" anchor="t"/>
          <a:lstStyle/>
          <a:p>
            <a:pPr marL="0" indent="536575" eaLnBrk="1" latinLnBrk="0" hangingPunct="1">
              <a:lnSpc>
                <a:spcPct val="150000"/>
              </a:lnSpc>
              <a:spcBef>
                <a:spcPts val="1200"/>
              </a:spcBef>
              <a:buNone/>
            </a:pPr>
            <a:r>
              <a:rPr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1、总要求：按照《市建委等六部门关于做好2017年农村危房改造提升工作的通知》（津建村镇〔2017〕156号）：翻建改造后的农房建筑面积不得超过原有住房的建筑面积，满足主要部件合格、房屋结构安全和基本功能齐全的要求。</a:t>
            </a:r>
            <a:endParaRPr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0" indent="536575" eaLnBrk="1" latinLnBrk="0" hangingPunct="1">
              <a:lnSpc>
                <a:spcPct val="150000"/>
              </a:lnSpc>
              <a:spcBef>
                <a:spcPts val="1200"/>
              </a:spcBef>
              <a:buNone/>
            </a:pPr>
            <a:r>
              <a:rPr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2、面积控制：在改造标准方面，确定了40-60平方米建房面积； 严格控制农村危改建筑面积和总造价。</a:t>
            </a:r>
            <a:endParaRPr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0" indent="536575" eaLnBrk="1" latinLnBrk="0" hangingPunct="1">
              <a:lnSpc>
                <a:spcPct val="150000"/>
              </a:lnSpc>
              <a:spcBef>
                <a:spcPts val="1200"/>
              </a:spcBef>
              <a:buNone/>
            </a:pPr>
            <a:r>
              <a:rPr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新建住房建筑面积原则上1至3人户控制在40-60平米以内；3人以上户人均建筑面积不超过18平米，不低于13平米</a:t>
            </a:r>
            <a:r>
              <a:rPr lang="zh-CN"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；用于谷物储存、农具放置等用途的辅助用房，不记入住房建筑面积。</a:t>
            </a:r>
            <a:endParaRPr lang="zh-CN" sz="180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 name="MH_Entry_1"/>
          <p:cNvSpPr/>
          <p:nvPr>
            <p:custDataLst>
              <p:tags r:id="rId2"/>
            </p:custDataLst>
          </p:nvPr>
        </p:nvSpPr>
        <p:spPr>
          <a:xfrm flipH="1">
            <a:off x="506095" y="904133"/>
            <a:ext cx="5845810" cy="585470"/>
          </a:xfrm>
          <a:prstGeom prst="roundRect">
            <a:avLst/>
          </a:prstGeom>
          <a:solidFill>
            <a:srgbClr val="089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20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六、农村危房改造标准是什么？</a:t>
            </a:r>
            <a:endParaRPr kumimoji="0" lang="zh-CN" altLang="en-US" sz="2400" b="1" i="0" u="none" strike="noStrike" kern="1200" cap="none" spc="20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tags/tag1.xml><?xml version="1.0" encoding="utf-8"?>
<p:tagLst xmlns:p="http://schemas.openxmlformats.org/presentationml/2006/main">
  <p:tag name="MH" val="20150429225421"/>
  <p:tag name="MH_LIBRARY" val="CONTENTS"/>
  <p:tag name="MH_TYPE" val="ENTRY"/>
  <p:tag name="ID" val="547142"/>
  <p:tag name="MH_ORDER" val="1"/>
</p:tagLst>
</file>

<file path=ppt/tags/tag10.xml><?xml version="1.0" encoding="utf-8"?>
<p:tagLst xmlns:p="http://schemas.openxmlformats.org/presentationml/2006/main">
  <p:tag name="MH" val="20150429225421"/>
  <p:tag name="MH_LIBRARY" val="CONTENTS"/>
  <p:tag name="MH_TYPE" val="ENTRY"/>
  <p:tag name="ID" val="547142"/>
  <p:tag name="MH_ORDER" val="1"/>
</p:tagLst>
</file>

<file path=ppt/tags/tag11.xml><?xml version="1.0" encoding="utf-8"?>
<p:tagLst xmlns:p="http://schemas.openxmlformats.org/presentationml/2006/main">
  <p:tag name="MH" val="20150429225421"/>
  <p:tag name="MH_LIBRARY" val="CONTENTS"/>
  <p:tag name="MH_TYPE" val="ENTRY"/>
  <p:tag name="ID" val="547142"/>
  <p:tag name="MH_ORDER" val="1"/>
</p:tagLst>
</file>

<file path=ppt/tags/tag12.xml><?xml version="1.0" encoding="utf-8"?>
<p:tagLst xmlns:p="http://schemas.openxmlformats.org/presentationml/2006/main">
  <p:tag name="MH" val="20150429225421"/>
  <p:tag name="MH_LIBRARY" val="CONTENTS"/>
  <p:tag name="MH_TYPE" val="ENTRY"/>
  <p:tag name="ID" val="547142"/>
  <p:tag name="MH_ORDER" val="1"/>
</p:tagLst>
</file>

<file path=ppt/tags/tag2.xml><?xml version="1.0" encoding="utf-8"?>
<p:tagLst xmlns:p="http://schemas.openxmlformats.org/presentationml/2006/main">
  <p:tag name="MH" val="20150429225421"/>
  <p:tag name="MH_LIBRARY" val="CONTENTS"/>
  <p:tag name="MH_TYPE" val="ENTRY"/>
  <p:tag name="ID" val="547142"/>
  <p:tag name="MH_ORDER" val="1"/>
</p:tagLst>
</file>

<file path=ppt/tags/tag3.xml><?xml version="1.0" encoding="utf-8"?>
<p:tagLst xmlns:p="http://schemas.openxmlformats.org/presentationml/2006/main">
  <p:tag name="MH" val="20150429225421"/>
  <p:tag name="MH_LIBRARY" val="CONTENTS"/>
  <p:tag name="MH_TYPE" val="ENTRY"/>
  <p:tag name="ID" val="547142"/>
  <p:tag name="MH_ORDER" val="1"/>
</p:tagLst>
</file>

<file path=ppt/tags/tag4.xml><?xml version="1.0" encoding="utf-8"?>
<p:tagLst xmlns:p="http://schemas.openxmlformats.org/presentationml/2006/main">
  <p:tag name="MH" val="20150429225421"/>
  <p:tag name="MH_LIBRARY" val="CONTENTS"/>
  <p:tag name="MH_TYPE" val="ENTRY"/>
  <p:tag name="ID" val="547142"/>
  <p:tag name="MH_ORDER" val="1"/>
</p:tagLst>
</file>

<file path=ppt/tags/tag5.xml><?xml version="1.0" encoding="utf-8"?>
<p:tagLst xmlns:p="http://schemas.openxmlformats.org/presentationml/2006/main">
  <p:tag name="MH" val="20150429225421"/>
  <p:tag name="MH_LIBRARY" val="CONTENTS"/>
  <p:tag name="MH_TYPE" val="ENTRY"/>
  <p:tag name="ID" val="547142"/>
  <p:tag name="MH_ORDER" val="1"/>
</p:tagLst>
</file>

<file path=ppt/tags/tag6.xml><?xml version="1.0" encoding="utf-8"?>
<p:tagLst xmlns:p="http://schemas.openxmlformats.org/presentationml/2006/main">
  <p:tag name="MH" val="20150429225421"/>
  <p:tag name="MH_LIBRARY" val="CONTENTS"/>
  <p:tag name="MH_TYPE" val="ENTRY"/>
  <p:tag name="ID" val="547142"/>
  <p:tag name="MH_ORDER" val="1"/>
</p:tagLst>
</file>

<file path=ppt/tags/tag7.xml><?xml version="1.0" encoding="utf-8"?>
<p:tagLst xmlns:p="http://schemas.openxmlformats.org/presentationml/2006/main">
  <p:tag name="MH" val="20150429225421"/>
  <p:tag name="MH_LIBRARY" val="CONTENTS"/>
  <p:tag name="MH_TYPE" val="ENTRY"/>
  <p:tag name="ID" val="547142"/>
  <p:tag name="MH_ORDER" val="1"/>
</p:tagLst>
</file>

<file path=ppt/tags/tag8.xml><?xml version="1.0" encoding="utf-8"?>
<p:tagLst xmlns:p="http://schemas.openxmlformats.org/presentationml/2006/main">
  <p:tag name="MH" val="20150429225421"/>
  <p:tag name="MH_LIBRARY" val="CONTENTS"/>
  <p:tag name="MH_TYPE" val="ENTRY"/>
  <p:tag name="ID" val="547142"/>
  <p:tag name="MH_ORDER" val="1"/>
</p:tagLst>
</file>

<file path=ppt/tags/tag9.xml><?xml version="1.0" encoding="utf-8"?>
<p:tagLst xmlns:p="http://schemas.openxmlformats.org/presentationml/2006/main">
  <p:tag name="MH" val="20150429225421"/>
  <p:tag name="MH_LIBRARY" val="CONTENTS"/>
  <p:tag name="MH_TYPE" val="ENTRY"/>
  <p:tag name="ID" val="547142"/>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基础">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础">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础">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基础">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础">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础">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危改培训20190505</Template>
  <TotalTime>0</TotalTime>
  <Words>4590</Words>
  <Application>WPS 演示</Application>
  <PresentationFormat>宽屏</PresentationFormat>
  <Paragraphs>318</Paragraphs>
  <Slides>35</Slides>
  <Notes>5</Notes>
  <HiddenSlides>0</HiddenSlides>
  <MMClips>0</MMClips>
  <ScaleCrop>false</ScaleCrop>
  <HeadingPairs>
    <vt:vector size="6" baseType="variant">
      <vt:variant>
        <vt:lpstr>已用的字体</vt:lpstr>
      </vt:variant>
      <vt:variant>
        <vt:i4>17</vt:i4>
      </vt:variant>
      <vt:variant>
        <vt:lpstr>主题</vt:lpstr>
      </vt:variant>
      <vt:variant>
        <vt:i4>5</vt:i4>
      </vt:variant>
      <vt:variant>
        <vt:lpstr>幻灯片标题</vt:lpstr>
      </vt:variant>
      <vt:variant>
        <vt:i4>35</vt:i4>
      </vt:variant>
    </vt:vector>
  </HeadingPairs>
  <TitlesOfParts>
    <vt:vector size="57" baseType="lpstr">
      <vt:lpstr>Arial</vt:lpstr>
      <vt:lpstr>宋体</vt:lpstr>
      <vt:lpstr>Wingdings</vt:lpstr>
      <vt:lpstr>Calibri</vt:lpstr>
      <vt:lpstr>Calibri Light</vt:lpstr>
      <vt:lpstr>Corbel</vt:lpstr>
      <vt:lpstr>微软雅黑</vt:lpstr>
      <vt:lpstr>华文新魏</vt:lpstr>
      <vt:lpstr>黑体</vt:lpstr>
      <vt:lpstr>Wingdings 3</vt:lpstr>
      <vt:lpstr>Wingdings</vt:lpstr>
      <vt:lpstr>Arial Unicode MS</vt:lpstr>
      <vt:lpstr>方正小标宋简体</vt:lpstr>
      <vt:lpstr>方正舒体</vt:lpstr>
      <vt:lpstr>Verdana</vt:lpstr>
      <vt:lpstr>楷体</vt:lpstr>
      <vt:lpstr>Times New Roman</vt:lpstr>
      <vt:lpstr>Office 主题</vt:lpstr>
      <vt:lpstr>1_Office 主题</vt:lpstr>
      <vt:lpstr>基础</vt:lpstr>
      <vt:lpstr>2_Office 主题</vt:lpstr>
      <vt:lpstr>1_基础</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肉肉</cp:lastModifiedBy>
  <cp:revision>361</cp:revision>
  <dcterms:created xsi:type="dcterms:W3CDTF">2019-05-06T01:27:00Z</dcterms:created>
  <dcterms:modified xsi:type="dcterms:W3CDTF">2019-09-06T07:42:54Z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